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2"/>
  </p:notesMasterIdLst>
  <p:handoutMasterIdLst>
    <p:handoutMasterId r:id="rId13"/>
  </p:handoutMasterIdLst>
  <p:sldIdLst>
    <p:sldId id="256" r:id="rId2"/>
    <p:sldId id="267" r:id="rId3"/>
    <p:sldId id="265" r:id="rId4"/>
    <p:sldId id="260" r:id="rId5"/>
    <p:sldId id="263" r:id="rId6"/>
    <p:sldId id="268" r:id="rId7"/>
    <p:sldId id="269" r:id="rId8"/>
    <p:sldId id="271" r:id="rId9"/>
    <p:sldId id="270" r:id="rId10"/>
    <p:sldId id="266" r:id="rId11"/>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DEF"/>
    <a:srgbClr val="00B3BD"/>
    <a:srgbClr val="F15A38"/>
    <a:srgbClr val="C9DC50"/>
    <a:srgbClr val="53BE95"/>
    <a:srgbClr val="FFD530"/>
    <a:srgbClr val="F9ED43"/>
    <a:srgbClr val="8DC973"/>
    <a:srgbClr val="E6E7E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89992" autoAdjust="0"/>
  </p:normalViewPr>
  <p:slideViewPr>
    <p:cSldViewPr>
      <p:cViewPr varScale="1">
        <p:scale>
          <a:sx n="159" d="100"/>
          <a:sy n="159" d="100"/>
        </p:scale>
        <p:origin x="1674"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10" d="100"/>
          <a:sy n="110" d="100"/>
        </p:scale>
        <p:origin x="-4176" y="-8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endParaRPr lang="en-GB" altLang="en-US"/>
          </a:p>
        </p:txBody>
      </p:sp>
      <p:sp>
        <p:nvSpPr>
          <p:cNvPr id="9219" name="Rectangle 3"/>
          <p:cNvSpPr>
            <a:spLocks noGrp="1" noChangeArrowheads="1"/>
          </p:cNvSpPr>
          <p:nvPr>
            <p:ph type="dt" sz="quarter"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GB" altLang="en-US"/>
          </a:p>
        </p:txBody>
      </p:sp>
      <p:sp>
        <p:nvSpPr>
          <p:cNvPr id="9220" name="Rectangle 4"/>
          <p:cNvSpPr>
            <a:spLocks noGrp="1" noChangeArrowheads="1"/>
          </p:cNvSpPr>
          <p:nvPr>
            <p:ph type="ftr" sz="quarter" idx="2"/>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endParaRPr lang="en-GB" altLang="en-US"/>
          </a:p>
        </p:txBody>
      </p:sp>
      <p:sp>
        <p:nvSpPr>
          <p:cNvPr id="9221" name="Rectangle 5"/>
          <p:cNvSpPr>
            <a:spLocks noGrp="1" noChangeArrowheads="1"/>
          </p:cNvSpPr>
          <p:nvPr>
            <p:ph type="sldNum" sz="quarter" idx="3"/>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B01167C8-A4A7-46FB-AFF9-609BFAEE6AEB}" type="slidenum">
              <a:rPr lang="en-GB" altLang="en-US"/>
              <a:pPr/>
              <a:t>‹#›</a:t>
            </a:fld>
            <a:endParaRPr lang="en-GB" altLang="en-US"/>
          </a:p>
        </p:txBody>
      </p:sp>
    </p:spTree>
    <p:extLst>
      <p:ext uri="{BB962C8B-B14F-4D97-AF65-F5344CB8AC3E}">
        <p14:creationId xmlns:p14="http://schemas.microsoft.com/office/powerpoint/2010/main" val="921121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endParaRPr lang="en-GB" altLang="en-US"/>
          </a:p>
        </p:txBody>
      </p:sp>
      <p:sp>
        <p:nvSpPr>
          <p:cNvPr id="8195"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GB" altLang="en-US"/>
          </a:p>
        </p:txBody>
      </p:sp>
      <p:sp>
        <p:nvSpPr>
          <p:cNvPr id="81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198"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endParaRPr lang="en-GB" altLang="en-US"/>
          </a:p>
        </p:txBody>
      </p:sp>
      <p:sp>
        <p:nvSpPr>
          <p:cNvPr id="8199"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75B04922-E381-49F4-BE33-48E5806F6101}" type="slidenum">
              <a:rPr lang="en-GB" altLang="en-US"/>
              <a:pPr/>
              <a:t>‹#›</a:t>
            </a:fld>
            <a:endParaRPr lang="en-GB" altLang="en-US"/>
          </a:p>
        </p:txBody>
      </p:sp>
    </p:spTree>
    <p:extLst>
      <p:ext uri="{BB962C8B-B14F-4D97-AF65-F5344CB8AC3E}">
        <p14:creationId xmlns:p14="http://schemas.microsoft.com/office/powerpoint/2010/main" val="620214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539552" y="548680"/>
            <a:ext cx="8064500" cy="2879725"/>
          </a:xfrm>
          <a:prstGeom prst="rect">
            <a:avLst/>
          </a:prstGeom>
        </p:spPr>
        <p:txBody>
          <a:bodyPr/>
          <a:lstStyle>
            <a:lvl1pPr marL="0" indent="0" algn="ctr">
              <a:buNone/>
              <a:defRPr/>
            </a:lvl1pPr>
          </a:lstStyle>
          <a:p>
            <a:r>
              <a:rPr lang="en-GB" dirty="0"/>
              <a:t>Insert Picture</a:t>
            </a:r>
          </a:p>
          <a:p>
            <a:endParaRPr lang="en-GB" dirty="0"/>
          </a:p>
        </p:txBody>
      </p:sp>
    </p:spTree>
    <p:extLst>
      <p:ext uri="{BB962C8B-B14F-4D97-AF65-F5344CB8AC3E}">
        <p14:creationId xmlns:p14="http://schemas.microsoft.com/office/powerpoint/2010/main" val="262604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15" name="Picture Placeholder 14"/>
          <p:cNvSpPr>
            <a:spLocks noGrp="1"/>
          </p:cNvSpPr>
          <p:nvPr>
            <p:ph type="pic" sz="quarter" idx="11"/>
          </p:nvPr>
        </p:nvSpPr>
        <p:spPr>
          <a:xfrm>
            <a:off x="4788024" y="1477484"/>
            <a:ext cx="3960441" cy="4975852"/>
          </a:xfrm>
          <a:prstGeom prst="rect">
            <a:avLst/>
          </a:prstGeom>
        </p:spPr>
        <p:txBody>
          <a:bodyPr/>
          <a:lstStyle/>
          <a:p>
            <a:endParaRPr lang="en-GB"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4008" y="4221088"/>
            <a:ext cx="3384376" cy="2304256"/>
          </a:xfrm>
          <a:prstGeom prst="rect">
            <a:avLst/>
          </a:prstGeom>
        </p:spPr>
      </p:pic>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Content 6</a:t>
            </a:r>
            <a:endParaRPr lang="en-GB" dirty="0"/>
          </a:p>
        </p:txBody>
      </p:sp>
      <p:sp>
        <p:nvSpPr>
          <p:cNvPr id="3" name="Content Placeholder 2"/>
          <p:cNvSpPr>
            <a:spLocks noGrp="1"/>
          </p:cNvSpPr>
          <p:nvPr>
            <p:ph idx="1" hasCustomPrompt="1"/>
          </p:nvPr>
        </p:nvSpPr>
        <p:spPr>
          <a:xfrm>
            <a:off x="395289" y="1484313"/>
            <a:ext cx="4248720" cy="424973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p:txBody>
      </p:sp>
      <p:sp>
        <p:nvSpPr>
          <p:cNvPr id="17" name="Picture Placeholder 16"/>
          <p:cNvSpPr>
            <a:spLocks noGrp="1"/>
          </p:cNvSpPr>
          <p:nvPr>
            <p:ph type="pic" sz="quarter" idx="12"/>
          </p:nvPr>
        </p:nvSpPr>
        <p:spPr>
          <a:xfrm>
            <a:off x="4788024" y="4437112"/>
            <a:ext cx="3024336" cy="2016224"/>
          </a:xfrm>
          <a:prstGeom prst="rect">
            <a:avLst/>
          </a:prstGeom>
        </p:spPr>
        <p:txBody>
          <a:bodyPr/>
          <a:lstStyle/>
          <a:p>
            <a:endParaRPr lang="en-GB"/>
          </a:p>
        </p:txBody>
      </p:sp>
      <p:sp>
        <p:nvSpPr>
          <p:cNvPr id="9" name="Rectangle 8"/>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6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Slide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Image Slide 1</a:t>
            </a:r>
            <a:endParaRPr lang="en-GB" dirty="0"/>
          </a:p>
        </p:txBody>
      </p:sp>
      <p:sp>
        <p:nvSpPr>
          <p:cNvPr id="5" name="Picture Placeholder 4"/>
          <p:cNvSpPr>
            <a:spLocks noGrp="1"/>
          </p:cNvSpPr>
          <p:nvPr>
            <p:ph type="pic" sz="quarter" idx="12" hasCustomPrompt="1"/>
          </p:nvPr>
        </p:nvSpPr>
        <p:spPr>
          <a:xfrm>
            <a:off x="395288" y="1477483"/>
            <a:ext cx="8353176" cy="5047861"/>
          </a:xfrm>
          <a:prstGeom prst="rect">
            <a:avLst/>
          </a:prstGeom>
        </p:spPr>
        <p:txBody>
          <a:bodyPr/>
          <a:lstStyle>
            <a:lvl1pPr marL="0" indent="0">
              <a:buNone/>
              <a:defRPr/>
            </a:lvl1pPr>
          </a:lstStyle>
          <a:p>
            <a:r>
              <a:rPr lang="en-GB" dirty="0"/>
              <a:t>Click icon to insert picture</a:t>
            </a:r>
          </a:p>
        </p:txBody>
      </p:sp>
      <p:sp>
        <p:nvSpPr>
          <p:cNvPr id="4" name="Rectangle 3"/>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77578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Image Slide 2</a:t>
            </a:r>
            <a:endParaRPr lang="en-GB" dirty="0"/>
          </a:p>
        </p:txBody>
      </p:sp>
      <p:sp>
        <p:nvSpPr>
          <p:cNvPr id="15" name="Picture Placeholder 14"/>
          <p:cNvSpPr>
            <a:spLocks noGrp="1"/>
          </p:cNvSpPr>
          <p:nvPr>
            <p:ph type="pic" sz="quarter" idx="11" hasCustomPrompt="1"/>
          </p:nvPr>
        </p:nvSpPr>
        <p:spPr>
          <a:xfrm>
            <a:off x="4644008" y="1477484"/>
            <a:ext cx="4104455" cy="2310832"/>
          </a:xfrm>
          <a:prstGeom prst="rect">
            <a:avLst/>
          </a:prstGeom>
        </p:spPr>
        <p:txBody>
          <a:bodyPr/>
          <a:lstStyle>
            <a:lvl1pPr marL="0" indent="0">
              <a:buNone/>
              <a:defRPr/>
            </a:lvl1pPr>
          </a:lstStyle>
          <a:p>
            <a:r>
              <a:rPr lang="en-GB" dirty="0"/>
              <a:t>Insert Picture</a:t>
            </a:r>
          </a:p>
        </p:txBody>
      </p:sp>
      <p:sp>
        <p:nvSpPr>
          <p:cNvPr id="5" name="Picture Placeholder 4"/>
          <p:cNvSpPr>
            <a:spLocks noGrp="1"/>
          </p:cNvSpPr>
          <p:nvPr>
            <p:ph type="pic" sz="quarter" idx="12" hasCustomPrompt="1"/>
          </p:nvPr>
        </p:nvSpPr>
        <p:spPr>
          <a:xfrm>
            <a:off x="395288" y="1477483"/>
            <a:ext cx="4104703" cy="2311557"/>
          </a:xfrm>
          <a:prstGeom prst="rect">
            <a:avLst/>
          </a:prstGeom>
        </p:spPr>
        <p:txBody>
          <a:bodyPr/>
          <a:lstStyle>
            <a:lvl1pPr marL="0" indent="0">
              <a:buNone/>
              <a:defRPr/>
            </a:lvl1pPr>
          </a:lstStyle>
          <a:p>
            <a:r>
              <a:rPr lang="en-GB" dirty="0"/>
              <a:t>Insert Picture</a:t>
            </a:r>
          </a:p>
        </p:txBody>
      </p:sp>
      <p:sp>
        <p:nvSpPr>
          <p:cNvPr id="8" name="Picture Placeholder 7"/>
          <p:cNvSpPr>
            <a:spLocks noGrp="1"/>
          </p:cNvSpPr>
          <p:nvPr>
            <p:ph type="pic" sz="quarter" idx="13" hasCustomPrompt="1"/>
          </p:nvPr>
        </p:nvSpPr>
        <p:spPr>
          <a:xfrm>
            <a:off x="395288" y="3933056"/>
            <a:ext cx="4104703" cy="2520132"/>
          </a:xfrm>
          <a:prstGeom prst="rect">
            <a:avLst/>
          </a:prstGeom>
        </p:spPr>
        <p:txBody>
          <a:bodyPr/>
          <a:lstStyle>
            <a:lvl1pPr marL="0" indent="0">
              <a:buNone/>
              <a:defRPr/>
            </a:lvl1pPr>
          </a:lstStyle>
          <a:p>
            <a:r>
              <a:rPr lang="en-GB" dirty="0"/>
              <a:t>Insert Picture</a:t>
            </a:r>
          </a:p>
        </p:txBody>
      </p:sp>
      <p:sp>
        <p:nvSpPr>
          <p:cNvPr id="13" name="Picture Placeholder 7"/>
          <p:cNvSpPr>
            <a:spLocks noGrp="1"/>
          </p:cNvSpPr>
          <p:nvPr>
            <p:ph type="pic" sz="quarter" idx="14" hasCustomPrompt="1"/>
          </p:nvPr>
        </p:nvSpPr>
        <p:spPr>
          <a:xfrm>
            <a:off x="4644009" y="3932287"/>
            <a:ext cx="4104456" cy="2520132"/>
          </a:xfrm>
          <a:prstGeom prst="rect">
            <a:avLst/>
          </a:prstGeom>
        </p:spPr>
        <p:txBody>
          <a:bodyPr/>
          <a:lstStyle>
            <a:lvl1pPr marL="0" indent="0">
              <a:buNone/>
              <a:defRPr/>
            </a:lvl1pPr>
          </a:lstStyle>
          <a:p>
            <a:r>
              <a:rPr lang="en-GB" dirty="0"/>
              <a:t>Insert Picture</a:t>
            </a:r>
          </a:p>
        </p:txBody>
      </p:sp>
      <p:sp>
        <p:nvSpPr>
          <p:cNvPr id="9" name="Rectangle 8"/>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4333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Slide3">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99592" y="728700"/>
            <a:ext cx="7777114" cy="796950"/>
          </a:xfrm>
          <a:prstGeom prst="rect">
            <a:avLst/>
          </a:prstGeom>
        </p:spPr>
        <p:txBody>
          <a:bodyPr/>
          <a:lstStyle>
            <a:lvl1pPr>
              <a:defRPr>
                <a:solidFill>
                  <a:schemeClr val="tx1"/>
                </a:solidFill>
              </a:defRPr>
            </a:lvl1pPr>
          </a:lstStyle>
          <a:p>
            <a:r>
              <a:rPr lang="en-US" dirty="0"/>
              <a:t>Example Image Slide 3</a:t>
            </a:r>
            <a:endParaRPr lang="en-GB" dirty="0"/>
          </a:p>
        </p:txBody>
      </p:sp>
      <p:sp>
        <p:nvSpPr>
          <p:cNvPr id="9" name="Picture Placeholder 14"/>
          <p:cNvSpPr>
            <a:spLocks noGrp="1"/>
          </p:cNvSpPr>
          <p:nvPr>
            <p:ph type="pic" sz="quarter" idx="11" hasCustomPrompt="1"/>
          </p:nvPr>
        </p:nvSpPr>
        <p:spPr>
          <a:xfrm>
            <a:off x="4644008" y="1477484"/>
            <a:ext cx="4104455" cy="4975852"/>
          </a:xfrm>
          <a:prstGeom prst="rect">
            <a:avLst/>
          </a:prstGeom>
        </p:spPr>
        <p:txBody>
          <a:bodyPr/>
          <a:lstStyle>
            <a:lvl1pPr marL="0" indent="0">
              <a:buNone/>
              <a:defRPr lang="en-GB" dirty="0"/>
            </a:lvl1pPr>
          </a:lstStyle>
          <a:p>
            <a:r>
              <a:rPr lang="en-GB" dirty="0"/>
              <a:t>Insert Picture</a:t>
            </a:r>
          </a:p>
        </p:txBody>
      </p:sp>
      <p:sp>
        <p:nvSpPr>
          <p:cNvPr id="10" name="Picture Placeholder 4"/>
          <p:cNvSpPr>
            <a:spLocks noGrp="1"/>
          </p:cNvSpPr>
          <p:nvPr>
            <p:ph type="pic" sz="quarter" idx="12" hasCustomPrompt="1"/>
          </p:nvPr>
        </p:nvSpPr>
        <p:spPr>
          <a:xfrm>
            <a:off x="395288" y="1477483"/>
            <a:ext cx="4104703" cy="2311557"/>
          </a:xfrm>
          <a:prstGeom prst="rect">
            <a:avLst/>
          </a:prstGeom>
        </p:spPr>
        <p:txBody>
          <a:bodyPr/>
          <a:lstStyle>
            <a:lvl1pPr marL="0" indent="0">
              <a:buNone/>
              <a:defRPr/>
            </a:lvl1pPr>
          </a:lstStyle>
          <a:p>
            <a:r>
              <a:rPr lang="en-GB" dirty="0"/>
              <a:t>Insert Picture</a:t>
            </a:r>
          </a:p>
        </p:txBody>
      </p:sp>
      <p:sp>
        <p:nvSpPr>
          <p:cNvPr id="11" name="Picture Placeholder 7"/>
          <p:cNvSpPr>
            <a:spLocks noGrp="1"/>
          </p:cNvSpPr>
          <p:nvPr>
            <p:ph type="pic" sz="quarter" idx="13" hasCustomPrompt="1"/>
          </p:nvPr>
        </p:nvSpPr>
        <p:spPr>
          <a:xfrm>
            <a:off x="395288" y="3933056"/>
            <a:ext cx="4104703" cy="2520132"/>
          </a:xfrm>
          <a:prstGeom prst="rect">
            <a:avLst/>
          </a:prstGeom>
        </p:spPr>
        <p:txBody>
          <a:bodyPr/>
          <a:lstStyle>
            <a:lvl1pPr marL="0" indent="0">
              <a:buNone/>
              <a:defRPr/>
            </a:lvl1pPr>
          </a:lstStyle>
          <a:p>
            <a:r>
              <a:rPr lang="en-GB" dirty="0"/>
              <a:t>Insert Picture</a:t>
            </a:r>
          </a:p>
        </p:txBody>
      </p:sp>
      <p:sp>
        <p:nvSpPr>
          <p:cNvPr id="6" name="Rectangle 5"/>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1021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Slide 4">
    <p:spTree>
      <p:nvGrpSpPr>
        <p:cNvPr id="1" name=""/>
        <p:cNvGrpSpPr/>
        <p:nvPr/>
      </p:nvGrpSpPr>
      <p:grpSpPr>
        <a:xfrm>
          <a:off x="0" y="0"/>
          <a:ext cx="0" cy="0"/>
          <a:chOff x="0" y="0"/>
          <a:chExt cx="0" cy="0"/>
        </a:xfrm>
      </p:grpSpPr>
      <p:sp>
        <p:nvSpPr>
          <p:cNvPr id="4" name="Rectangle 3"/>
          <p:cNvSpPr/>
          <p:nvPr userDrawn="1"/>
        </p:nvSpPr>
        <p:spPr>
          <a:xfrm>
            <a:off x="395536" y="260648"/>
            <a:ext cx="8352928" cy="6264696"/>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icture Placeholder 6"/>
          <p:cNvSpPr>
            <a:spLocks noGrp="1"/>
          </p:cNvSpPr>
          <p:nvPr>
            <p:ph type="pic" sz="quarter" idx="10"/>
          </p:nvPr>
        </p:nvSpPr>
        <p:spPr>
          <a:xfrm>
            <a:off x="395536" y="1479550"/>
            <a:ext cx="8352928" cy="5045794"/>
          </a:xfrm>
          <a:prstGeom prst="rect">
            <a:avLst/>
          </a:prstGeom>
        </p:spPr>
        <p:txBody>
          <a:bodyPr/>
          <a:lstStyle/>
          <a:p>
            <a:endParaRPr lang="en-GB"/>
          </a:p>
        </p:txBody>
      </p:sp>
      <p:sp>
        <p:nvSpPr>
          <p:cNvPr id="3" name="Title 1"/>
          <p:cNvSpPr>
            <a:spLocks noGrp="1"/>
          </p:cNvSpPr>
          <p:nvPr>
            <p:ph type="title" hasCustomPrompt="1"/>
          </p:nvPr>
        </p:nvSpPr>
        <p:spPr>
          <a:xfrm>
            <a:off x="539552" y="404664"/>
            <a:ext cx="8209162" cy="1012974"/>
          </a:xfrm>
          <a:prstGeom prst="rect">
            <a:avLst/>
          </a:prstGeom>
        </p:spPr>
        <p:txBody>
          <a:bodyPr/>
          <a:lstStyle>
            <a:lvl1pPr>
              <a:defRPr baseline="0">
                <a:solidFill>
                  <a:schemeClr val="tx1"/>
                </a:solidFill>
              </a:defRPr>
            </a:lvl1pPr>
          </a:lstStyle>
          <a:p>
            <a:r>
              <a:rPr lang="en-US" dirty="0"/>
              <a:t>Example Image Slide 4</a:t>
            </a:r>
            <a:endParaRPr lang="en-GB" dirty="0"/>
          </a:p>
        </p:txBody>
      </p:sp>
    </p:spTree>
    <p:extLst>
      <p:ext uri="{BB962C8B-B14F-4D97-AF65-F5344CB8AC3E}">
        <p14:creationId xmlns:p14="http://schemas.microsoft.com/office/powerpoint/2010/main" val="2198440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395536" y="260648"/>
            <a:ext cx="8352928" cy="6264696"/>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ctrTitle" hasCustomPrompt="1"/>
          </p:nvPr>
        </p:nvSpPr>
        <p:spPr>
          <a:xfrm>
            <a:off x="685800" y="2922514"/>
            <a:ext cx="7772400" cy="1584176"/>
          </a:xfrm>
          <a:prstGeom prst="rect">
            <a:avLst/>
          </a:prstGeom>
        </p:spPr>
        <p:txBody>
          <a:bodyPr anchor="b"/>
          <a:lstStyle>
            <a:lvl1pPr>
              <a:defRPr baseline="0">
                <a:solidFill>
                  <a:schemeClr val="tx1"/>
                </a:solidFill>
              </a:defRPr>
            </a:lvl1pPr>
          </a:lstStyle>
          <a:p>
            <a:r>
              <a:rPr lang="en-US" dirty="0"/>
              <a:t>Chapter Heading Title Page</a:t>
            </a:r>
            <a:endParaRPr lang="en-GB" dirty="0"/>
          </a:p>
        </p:txBody>
      </p:sp>
      <p:sp>
        <p:nvSpPr>
          <p:cNvPr id="9" name="Subtitle 2"/>
          <p:cNvSpPr>
            <a:spLocks noGrp="1"/>
          </p:cNvSpPr>
          <p:nvPr>
            <p:ph type="subTitle" idx="1"/>
          </p:nvPr>
        </p:nvSpPr>
        <p:spPr>
          <a:xfrm>
            <a:off x="683568" y="4506689"/>
            <a:ext cx="7776864" cy="1730623"/>
          </a:xfrm>
          <a:prstGeom prst="rect">
            <a:avLst/>
          </a:prstGeom>
        </p:spPr>
        <p:txBody>
          <a:bodyPr/>
          <a:lstStyle>
            <a:lvl1pPr marL="0" indent="0" algn="l">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989459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mparis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2" y="728700"/>
            <a:ext cx="7848873" cy="796948"/>
          </a:xfrm>
          <a:prstGeom prst="rect">
            <a:avLst/>
          </a:prstGeom>
        </p:spPr>
        <p:txBody>
          <a:bodyPr/>
          <a:lstStyle>
            <a:lvl1pPr>
              <a:defRPr>
                <a:solidFill>
                  <a:schemeClr val="tx1"/>
                </a:solidFill>
              </a:defRPr>
            </a:lvl1pPr>
          </a:lstStyle>
          <a:p>
            <a:r>
              <a:rPr lang="en-US" dirty="0"/>
              <a:t>Example Comparison Slide 1</a:t>
            </a:r>
            <a:endParaRPr lang="en-GB" dirty="0"/>
          </a:p>
        </p:txBody>
      </p:sp>
      <p:sp>
        <p:nvSpPr>
          <p:cNvPr id="3" name="Content Placeholder 2"/>
          <p:cNvSpPr>
            <a:spLocks noGrp="1"/>
          </p:cNvSpPr>
          <p:nvPr>
            <p:ph sz="half" idx="1" hasCustomPrompt="1"/>
          </p:nvPr>
        </p:nvSpPr>
        <p:spPr>
          <a:xfrm>
            <a:off x="395288" y="1484313"/>
            <a:ext cx="4100512" cy="4249737"/>
          </a:xfrm>
          <a:prstGeom prst="rect">
            <a:avLst/>
          </a:prstGeom>
        </p:spPr>
        <p:txBody>
          <a:bodyPr/>
          <a:lstStyle>
            <a:lvl1pPr marL="342900" indent="-342900">
              <a:buFont typeface="Wingdings" panose="05000000000000000000" pitchFamily="2" charset="2"/>
              <a:buChar char="§"/>
              <a:defRPr sz="1800">
                <a:latin typeface="Georgia" panose="02040502050405020303" pitchFamily="18" charset="0"/>
              </a:defRPr>
            </a:lvl1pPr>
            <a:lvl2pPr marL="742950" indent="-285750">
              <a:buFont typeface="Wingdings" panose="05000000000000000000" pitchFamily="2" charset="2"/>
              <a:buChar char="§"/>
              <a:defRPr sz="1800"/>
            </a:lvl2pPr>
            <a:lvl3pPr>
              <a:defRPr sz="1800"/>
            </a:lvl3pPr>
            <a:lvl4pPr>
              <a:defRPr sz="1800"/>
            </a:lvl4pPr>
            <a:lvl5pPr>
              <a:defRPr sz="1800"/>
            </a:lvl5pPr>
            <a:lvl6pPr>
              <a:defRPr sz="1800"/>
            </a:lvl6pPr>
            <a:lvl7pPr>
              <a:defRPr sz="1800"/>
            </a:lvl7pPr>
            <a:lvl8pPr>
              <a:defRPr sz="1800"/>
            </a:lvl8pPr>
            <a:lvl9pPr>
              <a:defRPr sz="1800"/>
            </a:lvl9pPr>
          </a:lstStyle>
          <a:p>
            <a:pPr marL="0" indent="0">
              <a:buNone/>
            </a:pPr>
            <a:r>
              <a:rPr lang="en-GB" dirty="0" err="1"/>
              <a:t>Finibus</a:t>
            </a:r>
            <a:r>
              <a:rPr lang="en-GB" dirty="0"/>
              <a:t> </a:t>
            </a:r>
            <a:r>
              <a:rPr lang="en-GB" dirty="0" err="1"/>
              <a:t>Bonorum</a:t>
            </a:r>
            <a:r>
              <a:rPr lang="en-GB" dirty="0"/>
              <a:t> et </a:t>
            </a:r>
            <a:r>
              <a:rPr lang="en-GB" dirty="0" err="1"/>
              <a:t>Malorum</a:t>
            </a:r>
            <a:endParaRPr lang="en-GB" dirty="0"/>
          </a:p>
          <a:p>
            <a:r>
              <a:rPr lang="en-GB" dirty="0" err="1"/>
              <a:t>Sed</a:t>
            </a:r>
            <a:r>
              <a:rPr lang="en-GB" dirty="0"/>
              <a:t> </a:t>
            </a:r>
            <a:r>
              <a:rPr lang="en-GB" dirty="0" err="1"/>
              <a:t>ut</a:t>
            </a:r>
            <a:r>
              <a:rPr lang="en-GB" dirty="0"/>
              <a:t> </a:t>
            </a:r>
            <a:r>
              <a:rPr lang="en-GB" dirty="0" err="1"/>
              <a:t>perspiciatis</a:t>
            </a:r>
            <a:r>
              <a:rPr lang="en-GB" dirty="0"/>
              <a:t> </a:t>
            </a:r>
            <a:r>
              <a:rPr lang="en-GB" dirty="0" err="1"/>
              <a:t>unde</a:t>
            </a:r>
            <a:endParaRPr lang="en-GB" dirty="0"/>
          </a:p>
          <a:p>
            <a:r>
              <a:rPr lang="en-GB" dirty="0" err="1"/>
              <a:t>Ut</a:t>
            </a:r>
            <a:r>
              <a:rPr lang="en-GB" dirty="0"/>
              <a:t> </a:t>
            </a:r>
            <a:r>
              <a:rPr lang="en-GB" dirty="0" err="1"/>
              <a:t>enim</a:t>
            </a:r>
            <a:r>
              <a:rPr lang="en-GB" dirty="0"/>
              <a:t> ad minima </a:t>
            </a:r>
            <a:r>
              <a:rPr lang="en-GB" dirty="0" err="1"/>
              <a:t>veniam</a:t>
            </a:r>
            <a:endParaRPr lang="en-GB" dirty="0"/>
          </a:p>
          <a:p>
            <a:pPr lvl="1"/>
            <a:r>
              <a:rPr lang="pt-BR" dirty="0"/>
              <a:t>Quis autem vel eum iure</a:t>
            </a:r>
          </a:p>
          <a:p>
            <a:pPr lvl="1"/>
            <a:r>
              <a:rPr lang="en-GB" dirty="0" err="1"/>
              <a:t>Neque</a:t>
            </a:r>
            <a:r>
              <a:rPr lang="en-GB" dirty="0"/>
              <a:t> </a:t>
            </a:r>
            <a:r>
              <a:rPr lang="en-GB" dirty="0" err="1"/>
              <a:t>porro</a:t>
            </a:r>
            <a:r>
              <a:rPr lang="en-GB" dirty="0"/>
              <a:t> </a:t>
            </a:r>
            <a:r>
              <a:rPr lang="en-GB" dirty="0" err="1"/>
              <a:t>quisquam</a:t>
            </a:r>
            <a:r>
              <a:rPr lang="en-GB" b="0" dirty="0"/>
              <a:t> </a:t>
            </a:r>
          </a:p>
          <a:p>
            <a:pPr lvl="1"/>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a:t>
            </a:r>
            <a:endParaRPr lang="en-GB" altLang="en-US" dirty="0"/>
          </a:p>
        </p:txBody>
      </p:sp>
      <p:sp>
        <p:nvSpPr>
          <p:cNvPr id="4" name="Content Placeholder 3"/>
          <p:cNvSpPr>
            <a:spLocks noGrp="1"/>
          </p:cNvSpPr>
          <p:nvPr>
            <p:ph sz="half" idx="2" hasCustomPrompt="1"/>
          </p:nvPr>
        </p:nvSpPr>
        <p:spPr>
          <a:xfrm>
            <a:off x="4648200" y="1484313"/>
            <a:ext cx="4100513" cy="4249737"/>
          </a:xfrm>
          <a:prstGeom prst="rect">
            <a:avLst/>
          </a:prstGeom>
        </p:spPr>
        <p:txBody>
          <a:bodyPr/>
          <a:lstStyle>
            <a:lvl1pPr marL="342900" indent="-342900">
              <a:buFont typeface="Wingdings" panose="05000000000000000000" pitchFamily="2" charset="2"/>
              <a:buChar char="§"/>
              <a:defRPr sz="1800">
                <a:latin typeface="Georgia" panose="02040502050405020303" pitchFamily="18" charset="0"/>
              </a:defRPr>
            </a:lvl1pPr>
            <a:lvl2pPr marL="742950" indent="-285750">
              <a:buFont typeface="Wingdings" panose="05000000000000000000" pitchFamily="2" charset="2"/>
              <a:buChar char="§"/>
              <a:defRPr sz="1800"/>
            </a:lvl2pPr>
            <a:lvl3pPr>
              <a:defRPr sz="1800"/>
            </a:lvl3pPr>
            <a:lvl4pPr>
              <a:defRPr sz="1800"/>
            </a:lvl4pPr>
            <a:lvl5pPr>
              <a:defRPr sz="1800"/>
            </a:lvl5pPr>
            <a:lvl6pPr>
              <a:defRPr sz="1800"/>
            </a:lvl6pPr>
            <a:lvl7pPr>
              <a:defRPr sz="1800"/>
            </a:lvl7pPr>
            <a:lvl8pPr>
              <a:defRPr sz="1800"/>
            </a:lvl8pPr>
            <a:lvl9pPr>
              <a:defRPr sz="1800"/>
            </a:lvl9pPr>
          </a:lstStyle>
          <a:p>
            <a:pPr marL="0" indent="0">
              <a:buNone/>
            </a:pPr>
            <a:r>
              <a:rPr lang="en-GB" dirty="0" err="1"/>
              <a:t>Finibus</a:t>
            </a:r>
            <a:r>
              <a:rPr lang="en-GB" dirty="0"/>
              <a:t> </a:t>
            </a:r>
            <a:r>
              <a:rPr lang="en-GB" dirty="0" err="1"/>
              <a:t>Bonorum</a:t>
            </a:r>
            <a:r>
              <a:rPr lang="en-GB" dirty="0"/>
              <a:t> et </a:t>
            </a:r>
            <a:r>
              <a:rPr lang="en-GB" dirty="0" err="1"/>
              <a:t>Malorum</a:t>
            </a:r>
            <a:endParaRPr lang="en-GB" dirty="0"/>
          </a:p>
          <a:p>
            <a:r>
              <a:rPr lang="en-GB" dirty="0" err="1"/>
              <a:t>Sed</a:t>
            </a:r>
            <a:r>
              <a:rPr lang="en-GB" dirty="0"/>
              <a:t> </a:t>
            </a:r>
            <a:r>
              <a:rPr lang="en-GB" dirty="0" err="1"/>
              <a:t>ut</a:t>
            </a:r>
            <a:r>
              <a:rPr lang="en-GB" dirty="0"/>
              <a:t> </a:t>
            </a:r>
            <a:r>
              <a:rPr lang="en-GB" dirty="0" err="1"/>
              <a:t>perspiciatis</a:t>
            </a:r>
            <a:r>
              <a:rPr lang="en-GB" dirty="0"/>
              <a:t> </a:t>
            </a:r>
            <a:r>
              <a:rPr lang="en-GB" dirty="0" err="1"/>
              <a:t>unde</a:t>
            </a:r>
            <a:endParaRPr lang="en-GB" dirty="0"/>
          </a:p>
          <a:p>
            <a:r>
              <a:rPr lang="en-GB" dirty="0" err="1"/>
              <a:t>Ut</a:t>
            </a:r>
            <a:r>
              <a:rPr lang="en-GB" dirty="0"/>
              <a:t> </a:t>
            </a:r>
            <a:r>
              <a:rPr lang="en-GB" dirty="0" err="1"/>
              <a:t>enim</a:t>
            </a:r>
            <a:r>
              <a:rPr lang="en-GB" dirty="0"/>
              <a:t> ad minima </a:t>
            </a:r>
            <a:r>
              <a:rPr lang="en-GB" dirty="0" err="1"/>
              <a:t>veniam</a:t>
            </a:r>
            <a:endParaRPr lang="en-GB" dirty="0"/>
          </a:p>
          <a:p>
            <a:pPr lvl="1"/>
            <a:r>
              <a:rPr lang="pt-BR" dirty="0"/>
              <a:t>Quis autem vel eum iure</a:t>
            </a:r>
          </a:p>
          <a:p>
            <a:pPr lvl="1"/>
            <a:r>
              <a:rPr lang="en-GB" dirty="0" err="1"/>
              <a:t>Neque</a:t>
            </a:r>
            <a:r>
              <a:rPr lang="en-GB" dirty="0"/>
              <a:t> </a:t>
            </a:r>
            <a:r>
              <a:rPr lang="en-GB" dirty="0" err="1"/>
              <a:t>porro</a:t>
            </a:r>
            <a:r>
              <a:rPr lang="en-GB" dirty="0"/>
              <a:t> </a:t>
            </a:r>
            <a:r>
              <a:rPr lang="en-GB" dirty="0" err="1"/>
              <a:t>quisquam</a:t>
            </a:r>
            <a:r>
              <a:rPr lang="en-GB" b="0" dirty="0"/>
              <a:t> </a:t>
            </a:r>
          </a:p>
          <a:p>
            <a:pPr lvl="1"/>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a:t>
            </a:r>
            <a:endParaRPr lang="en-GB" altLang="en-US" dirty="0"/>
          </a:p>
        </p:txBody>
      </p:sp>
      <p:sp>
        <p:nvSpPr>
          <p:cNvPr id="5" name="Rectangle 4"/>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4291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Comparison Slide 1</a:t>
            </a:r>
            <a:endParaRPr lang="en-GB" dirty="0"/>
          </a:p>
        </p:txBody>
      </p:sp>
      <p:sp>
        <p:nvSpPr>
          <p:cNvPr id="5" name="Rectangle 4"/>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Elbow Connector 45"/>
          <p:cNvCxnSpPr/>
          <p:nvPr userDrawn="1"/>
        </p:nvCxnSpPr>
        <p:spPr>
          <a:xfrm>
            <a:off x="1628056" y="1974250"/>
            <a:ext cx="3038157" cy="555199"/>
          </a:xfrm>
          <a:prstGeom prst="bentConnector3">
            <a:avLst>
              <a:gd name="adj1" fmla="val 6091"/>
            </a:avLst>
          </a:prstGeom>
          <a:ln w="57150" cap="rnd">
            <a:solidFill>
              <a:schemeClr val="tx1"/>
            </a:solidFill>
            <a:prstDash val="sysDot"/>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Rectangle 46"/>
          <p:cNvSpPr/>
          <p:nvPr userDrawn="1"/>
        </p:nvSpPr>
        <p:spPr>
          <a:xfrm>
            <a:off x="3463270" y="3653386"/>
            <a:ext cx="2594265" cy="2374523"/>
          </a:xfrm>
          <a:prstGeom prst="rect">
            <a:avLst/>
          </a:prstGeom>
          <a:solidFill>
            <a:srgbClr val="C9D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p:cNvSpPr txBox="1"/>
          <p:nvPr userDrawn="1"/>
        </p:nvSpPr>
        <p:spPr>
          <a:xfrm>
            <a:off x="475929" y="1637184"/>
            <a:ext cx="2660462" cy="646331"/>
          </a:xfrm>
          <a:prstGeom prst="rect">
            <a:avLst/>
          </a:prstGeom>
          <a:solidFill>
            <a:srgbClr val="F89928"/>
          </a:solidFill>
          <a:ln>
            <a:solidFill>
              <a:schemeClr val="bg1"/>
            </a:solidFill>
          </a:ln>
        </p:spPr>
        <p:txBody>
          <a:bodyPr wrap="square" rtlCol="0">
            <a:spAutoFit/>
          </a:bodyPr>
          <a:lstStyle/>
          <a:p>
            <a:pPr algn="ctr"/>
            <a:r>
              <a:rPr lang="en-GB" dirty="0">
                <a:latin typeface="+mj-lt"/>
              </a:rPr>
              <a:t>Devolved </a:t>
            </a:r>
            <a:r>
              <a:rPr lang="en-GB" dirty="0">
                <a:latin typeface="+mn-lt"/>
              </a:rPr>
              <a:t>administrations</a:t>
            </a:r>
          </a:p>
        </p:txBody>
      </p:sp>
      <p:sp>
        <p:nvSpPr>
          <p:cNvPr id="49" name="TextBox 48"/>
          <p:cNvSpPr txBox="1"/>
          <p:nvPr userDrawn="1"/>
        </p:nvSpPr>
        <p:spPr>
          <a:xfrm>
            <a:off x="4032948" y="1637184"/>
            <a:ext cx="1578235" cy="369332"/>
          </a:xfrm>
          <a:prstGeom prst="rect">
            <a:avLst/>
          </a:prstGeom>
          <a:solidFill>
            <a:srgbClr val="F89928"/>
          </a:solidFill>
          <a:ln>
            <a:solidFill>
              <a:schemeClr val="bg1"/>
            </a:solidFill>
          </a:ln>
        </p:spPr>
        <p:txBody>
          <a:bodyPr wrap="square" rtlCol="0">
            <a:spAutoFit/>
          </a:bodyPr>
          <a:lstStyle/>
          <a:p>
            <a:pPr algn="ctr"/>
            <a:r>
              <a:rPr lang="en-GB" dirty="0">
                <a:latin typeface="+mj-lt"/>
              </a:rPr>
              <a:t>Government</a:t>
            </a:r>
          </a:p>
        </p:txBody>
      </p:sp>
      <p:sp>
        <p:nvSpPr>
          <p:cNvPr id="50" name="TextBox 49"/>
          <p:cNvSpPr txBox="1"/>
          <p:nvPr userDrawn="1"/>
        </p:nvSpPr>
        <p:spPr>
          <a:xfrm>
            <a:off x="549505" y="2713554"/>
            <a:ext cx="2592288" cy="369332"/>
          </a:xfrm>
          <a:prstGeom prst="rect">
            <a:avLst/>
          </a:prstGeom>
          <a:solidFill>
            <a:srgbClr val="F89928"/>
          </a:solidFill>
          <a:ln>
            <a:solidFill>
              <a:schemeClr val="bg1"/>
            </a:solidFill>
          </a:ln>
        </p:spPr>
        <p:txBody>
          <a:bodyPr wrap="square" rtlCol="0">
            <a:spAutoFit/>
          </a:bodyPr>
          <a:lstStyle/>
          <a:p>
            <a:pPr algn="ctr"/>
            <a:r>
              <a:rPr lang="en-GB" dirty="0">
                <a:latin typeface="+mj-lt"/>
              </a:rPr>
              <a:t>Local infrastructure</a:t>
            </a:r>
          </a:p>
        </p:txBody>
      </p:sp>
      <p:sp>
        <p:nvSpPr>
          <p:cNvPr id="51" name="TextBox 50"/>
          <p:cNvSpPr txBox="1"/>
          <p:nvPr userDrawn="1"/>
        </p:nvSpPr>
        <p:spPr>
          <a:xfrm>
            <a:off x="6308576" y="2713554"/>
            <a:ext cx="2592288" cy="369332"/>
          </a:xfrm>
          <a:prstGeom prst="rect">
            <a:avLst/>
          </a:prstGeom>
          <a:solidFill>
            <a:srgbClr val="F89928"/>
          </a:solidFill>
          <a:ln>
            <a:solidFill>
              <a:schemeClr val="bg1"/>
            </a:solidFill>
          </a:ln>
        </p:spPr>
        <p:txBody>
          <a:bodyPr wrap="square" rtlCol="0">
            <a:spAutoFit/>
          </a:bodyPr>
          <a:lstStyle/>
          <a:p>
            <a:pPr algn="ctr"/>
            <a:r>
              <a:rPr lang="en-GB" dirty="0">
                <a:latin typeface="+mj-lt"/>
              </a:rPr>
              <a:t>Strategic infrastructure</a:t>
            </a:r>
          </a:p>
        </p:txBody>
      </p:sp>
      <p:sp>
        <p:nvSpPr>
          <p:cNvPr id="52" name="TextBox 51"/>
          <p:cNvSpPr txBox="1"/>
          <p:nvPr userDrawn="1"/>
        </p:nvSpPr>
        <p:spPr>
          <a:xfrm>
            <a:off x="549505" y="3428092"/>
            <a:ext cx="2592288" cy="369332"/>
          </a:xfrm>
          <a:prstGeom prst="rect">
            <a:avLst/>
          </a:prstGeom>
          <a:solidFill>
            <a:srgbClr val="FFD530"/>
          </a:solidFill>
          <a:ln>
            <a:solidFill>
              <a:schemeClr val="bg1"/>
            </a:solidFill>
          </a:ln>
        </p:spPr>
        <p:txBody>
          <a:bodyPr wrap="square" rtlCol="0">
            <a:spAutoFit/>
          </a:bodyPr>
          <a:lstStyle/>
          <a:p>
            <a:pPr algn="ctr"/>
            <a:r>
              <a:rPr lang="en-GB" dirty="0">
                <a:latin typeface="+mj-lt"/>
              </a:rPr>
              <a:t>Sub-significant</a:t>
            </a:r>
          </a:p>
        </p:txBody>
      </p:sp>
      <p:cxnSp>
        <p:nvCxnSpPr>
          <p:cNvPr id="53" name="Straight Connector 52"/>
          <p:cNvCxnSpPr/>
          <p:nvPr userDrawn="1"/>
        </p:nvCxnSpPr>
        <p:spPr>
          <a:xfrm>
            <a:off x="3167778" y="1821850"/>
            <a:ext cx="836542" cy="0"/>
          </a:xfrm>
          <a:prstGeom prst="line">
            <a:avLst/>
          </a:prstGeom>
          <a:ln w="57150" cap="rnd">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a:off x="4717024" y="2069232"/>
            <a:ext cx="5402" cy="828988"/>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5" name="TextBox 54"/>
          <p:cNvSpPr txBox="1"/>
          <p:nvPr userDrawn="1"/>
        </p:nvSpPr>
        <p:spPr>
          <a:xfrm>
            <a:off x="543751" y="4085456"/>
            <a:ext cx="2592288" cy="369332"/>
          </a:xfrm>
          <a:prstGeom prst="rect">
            <a:avLst/>
          </a:prstGeom>
          <a:solidFill>
            <a:srgbClr val="FFD530"/>
          </a:solidFill>
          <a:ln>
            <a:solidFill>
              <a:schemeClr val="bg1"/>
            </a:solidFill>
          </a:ln>
        </p:spPr>
        <p:txBody>
          <a:bodyPr wrap="square" rtlCol="0">
            <a:spAutoFit/>
          </a:bodyPr>
          <a:lstStyle/>
          <a:p>
            <a:pPr algn="ctr"/>
            <a:r>
              <a:rPr lang="en-GB" dirty="0">
                <a:latin typeface="+mj-lt"/>
              </a:rPr>
              <a:t>Local bodies</a:t>
            </a:r>
          </a:p>
        </p:txBody>
      </p:sp>
      <p:sp>
        <p:nvSpPr>
          <p:cNvPr id="56" name="TextBox 55"/>
          <p:cNvSpPr txBox="1"/>
          <p:nvPr userDrawn="1"/>
        </p:nvSpPr>
        <p:spPr>
          <a:xfrm>
            <a:off x="535013" y="4733528"/>
            <a:ext cx="2592288" cy="369332"/>
          </a:xfrm>
          <a:prstGeom prst="rect">
            <a:avLst/>
          </a:prstGeom>
          <a:solidFill>
            <a:srgbClr val="FFD530"/>
          </a:solidFill>
          <a:ln>
            <a:solidFill>
              <a:schemeClr val="bg1"/>
            </a:solidFill>
          </a:ln>
        </p:spPr>
        <p:txBody>
          <a:bodyPr wrap="square" rtlCol="0">
            <a:spAutoFit/>
          </a:bodyPr>
          <a:lstStyle/>
          <a:p>
            <a:pPr algn="ctr"/>
            <a:r>
              <a:rPr lang="en-GB" dirty="0">
                <a:latin typeface="+mj-lt"/>
              </a:rPr>
              <a:t>Various funding pots</a:t>
            </a:r>
          </a:p>
        </p:txBody>
      </p:sp>
      <p:sp>
        <p:nvSpPr>
          <p:cNvPr id="57" name="TextBox 56"/>
          <p:cNvSpPr txBox="1"/>
          <p:nvPr userDrawn="1"/>
        </p:nvSpPr>
        <p:spPr>
          <a:xfrm>
            <a:off x="544104" y="5381600"/>
            <a:ext cx="2592288" cy="646331"/>
          </a:xfrm>
          <a:prstGeom prst="rect">
            <a:avLst/>
          </a:prstGeom>
          <a:solidFill>
            <a:srgbClr val="FFD530"/>
          </a:solidFill>
          <a:ln>
            <a:solidFill>
              <a:schemeClr val="bg1"/>
            </a:solidFill>
          </a:ln>
        </p:spPr>
        <p:txBody>
          <a:bodyPr wrap="square" rtlCol="0">
            <a:spAutoFit/>
          </a:bodyPr>
          <a:lstStyle/>
          <a:p>
            <a:pPr algn="ctr"/>
            <a:r>
              <a:rPr lang="en-GB" dirty="0">
                <a:latin typeface="+mj-lt"/>
              </a:rPr>
              <a:t>Local projects and Maintenance</a:t>
            </a:r>
          </a:p>
        </p:txBody>
      </p:sp>
      <p:cxnSp>
        <p:nvCxnSpPr>
          <p:cNvPr id="58" name="Straight Connector 57"/>
          <p:cNvCxnSpPr/>
          <p:nvPr userDrawn="1"/>
        </p:nvCxnSpPr>
        <p:spPr>
          <a:xfrm flipH="1">
            <a:off x="3167778" y="4269769"/>
            <a:ext cx="836542" cy="353"/>
          </a:xfrm>
          <a:prstGeom prst="line">
            <a:avLst/>
          </a:prstGeom>
          <a:ln w="50800" cap="rnd">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userDrawn="1"/>
        </p:nvSpPr>
        <p:spPr>
          <a:xfrm>
            <a:off x="6322054" y="3428092"/>
            <a:ext cx="2592288" cy="369332"/>
          </a:xfrm>
          <a:prstGeom prst="rect">
            <a:avLst/>
          </a:prstGeom>
          <a:solidFill>
            <a:srgbClr val="FFD530"/>
          </a:solidFill>
          <a:ln>
            <a:solidFill>
              <a:schemeClr val="bg1"/>
            </a:solidFill>
          </a:ln>
        </p:spPr>
        <p:txBody>
          <a:bodyPr wrap="square" rtlCol="0">
            <a:spAutoFit/>
          </a:bodyPr>
          <a:lstStyle/>
          <a:p>
            <a:pPr algn="ctr"/>
            <a:r>
              <a:rPr lang="en-GB" dirty="0">
                <a:latin typeface="+mj-lt"/>
              </a:rPr>
              <a:t>Nationally significant</a:t>
            </a:r>
          </a:p>
        </p:txBody>
      </p:sp>
      <p:sp>
        <p:nvSpPr>
          <p:cNvPr id="60" name="TextBox 59"/>
          <p:cNvSpPr txBox="1"/>
          <p:nvPr userDrawn="1"/>
        </p:nvSpPr>
        <p:spPr>
          <a:xfrm>
            <a:off x="6316300" y="4085456"/>
            <a:ext cx="2592288" cy="369332"/>
          </a:xfrm>
          <a:prstGeom prst="rect">
            <a:avLst/>
          </a:prstGeom>
          <a:solidFill>
            <a:srgbClr val="FFD530"/>
          </a:solidFill>
          <a:ln>
            <a:solidFill>
              <a:schemeClr val="bg1"/>
            </a:solidFill>
          </a:ln>
        </p:spPr>
        <p:txBody>
          <a:bodyPr wrap="square" rtlCol="0">
            <a:spAutoFit/>
          </a:bodyPr>
          <a:lstStyle/>
          <a:p>
            <a:pPr algn="ctr"/>
            <a:r>
              <a:rPr lang="en-GB" dirty="0">
                <a:latin typeface="+mj-lt"/>
              </a:rPr>
              <a:t>Government agencies</a:t>
            </a:r>
          </a:p>
        </p:txBody>
      </p:sp>
      <p:sp>
        <p:nvSpPr>
          <p:cNvPr id="61" name="TextBox 60"/>
          <p:cNvSpPr txBox="1"/>
          <p:nvPr userDrawn="1"/>
        </p:nvSpPr>
        <p:spPr>
          <a:xfrm>
            <a:off x="6307562" y="4733528"/>
            <a:ext cx="1152482" cy="646331"/>
          </a:xfrm>
          <a:prstGeom prst="rect">
            <a:avLst/>
          </a:prstGeom>
          <a:solidFill>
            <a:srgbClr val="FFD530"/>
          </a:solidFill>
          <a:ln>
            <a:solidFill>
              <a:schemeClr val="bg1"/>
            </a:solidFill>
          </a:ln>
        </p:spPr>
        <p:txBody>
          <a:bodyPr wrap="square" rtlCol="0">
            <a:spAutoFit/>
          </a:bodyPr>
          <a:lstStyle/>
          <a:p>
            <a:pPr algn="ctr"/>
            <a:r>
              <a:rPr lang="en-GB" dirty="0">
                <a:latin typeface="+mj-lt"/>
              </a:rPr>
              <a:t>Strategic plans</a:t>
            </a:r>
          </a:p>
        </p:txBody>
      </p:sp>
      <p:sp>
        <p:nvSpPr>
          <p:cNvPr id="62" name="TextBox 61"/>
          <p:cNvSpPr txBox="1"/>
          <p:nvPr userDrawn="1"/>
        </p:nvSpPr>
        <p:spPr>
          <a:xfrm>
            <a:off x="7765550" y="4733526"/>
            <a:ext cx="1152482" cy="646331"/>
          </a:xfrm>
          <a:prstGeom prst="rect">
            <a:avLst/>
          </a:prstGeom>
          <a:solidFill>
            <a:srgbClr val="FFD530"/>
          </a:solidFill>
          <a:ln>
            <a:solidFill>
              <a:schemeClr val="bg1"/>
            </a:solidFill>
          </a:ln>
        </p:spPr>
        <p:txBody>
          <a:bodyPr wrap="square" rtlCol="0">
            <a:spAutoFit/>
          </a:bodyPr>
          <a:lstStyle/>
          <a:p>
            <a:pPr algn="ctr"/>
            <a:r>
              <a:rPr lang="en-GB" dirty="0">
                <a:latin typeface="+mj-lt"/>
              </a:rPr>
              <a:t>Network Safety</a:t>
            </a:r>
          </a:p>
        </p:txBody>
      </p:sp>
      <p:sp>
        <p:nvSpPr>
          <p:cNvPr id="64" name="TextBox 63"/>
          <p:cNvSpPr txBox="1"/>
          <p:nvPr userDrawn="1"/>
        </p:nvSpPr>
        <p:spPr>
          <a:xfrm>
            <a:off x="3463270" y="6011996"/>
            <a:ext cx="2594265" cy="369332"/>
          </a:xfrm>
          <a:prstGeom prst="rect">
            <a:avLst/>
          </a:prstGeom>
          <a:noFill/>
        </p:spPr>
        <p:txBody>
          <a:bodyPr wrap="square" rtlCol="0">
            <a:spAutoFit/>
          </a:bodyPr>
          <a:lstStyle/>
          <a:p>
            <a:pPr algn="ctr"/>
            <a:r>
              <a:rPr lang="en-GB" dirty="0">
                <a:latin typeface="+mj-lt"/>
              </a:rPr>
              <a:t>Key strategic example</a:t>
            </a:r>
          </a:p>
        </p:txBody>
      </p:sp>
      <p:cxnSp>
        <p:nvCxnSpPr>
          <p:cNvPr id="65" name="Straight Connector 64"/>
          <p:cNvCxnSpPr/>
          <p:nvPr userDrawn="1"/>
        </p:nvCxnSpPr>
        <p:spPr>
          <a:xfrm flipV="1">
            <a:off x="5516488" y="4269770"/>
            <a:ext cx="771549" cy="352"/>
          </a:xfrm>
          <a:prstGeom prst="line">
            <a:avLst/>
          </a:prstGeom>
          <a:ln w="50800" cap="rnd">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userDrawn="1"/>
        </p:nvSpPr>
        <p:spPr>
          <a:xfrm>
            <a:off x="4058543" y="3793850"/>
            <a:ext cx="1403717" cy="646331"/>
          </a:xfrm>
          <a:prstGeom prst="rect">
            <a:avLst/>
          </a:prstGeom>
          <a:solidFill>
            <a:schemeClr val="bg1"/>
          </a:solidFill>
        </p:spPr>
        <p:txBody>
          <a:bodyPr wrap="square" rtlCol="0">
            <a:spAutoFit/>
          </a:bodyPr>
          <a:lstStyle/>
          <a:p>
            <a:pPr algn="ctr"/>
            <a:r>
              <a:rPr lang="en-GB" b="1" dirty="0">
                <a:latin typeface="+mj-lt"/>
              </a:rPr>
              <a:t>Unlocking growth</a:t>
            </a:r>
          </a:p>
        </p:txBody>
      </p:sp>
      <p:sp>
        <p:nvSpPr>
          <p:cNvPr id="67" name="TextBox 66"/>
          <p:cNvSpPr txBox="1"/>
          <p:nvPr userDrawn="1"/>
        </p:nvSpPr>
        <p:spPr>
          <a:xfrm>
            <a:off x="3528002" y="4663261"/>
            <a:ext cx="1195508" cy="369332"/>
          </a:xfrm>
          <a:prstGeom prst="rect">
            <a:avLst/>
          </a:prstGeom>
          <a:solidFill>
            <a:schemeClr val="bg1"/>
          </a:solidFill>
        </p:spPr>
        <p:txBody>
          <a:bodyPr wrap="square" rtlCol="0">
            <a:spAutoFit/>
          </a:bodyPr>
          <a:lstStyle/>
          <a:p>
            <a:pPr algn="ctr"/>
            <a:r>
              <a:rPr lang="en-GB" dirty="0">
                <a:latin typeface="+mj-lt"/>
              </a:rPr>
              <a:t>LEPs</a:t>
            </a:r>
          </a:p>
        </p:txBody>
      </p:sp>
      <p:sp>
        <p:nvSpPr>
          <p:cNvPr id="68" name="TextBox 67"/>
          <p:cNvSpPr txBox="1"/>
          <p:nvPr userDrawn="1"/>
        </p:nvSpPr>
        <p:spPr>
          <a:xfrm>
            <a:off x="4803346" y="4663260"/>
            <a:ext cx="1195508" cy="369332"/>
          </a:xfrm>
          <a:prstGeom prst="rect">
            <a:avLst/>
          </a:prstGeom>
          <a:solidFill>
            <a:schemeClr val="bg1"/>
          </a:solidFill>
        </p:spPr>
        <p:txBody>
          <a:bodyPr wrap="square" rtlCol="0">
            <a:spAutoFit/>
          </a:bodyPr>
          <a:lstStyle/>
          <a:p>
            <a:pPr algn="ctr"/>
            <a:r>
              <a:rPr lang="en-GB" dirty="0">
                <a:latin typeface="+mj-lt"/>
              </a:rPr>
              <a:t>growth</a:t>
            </a:r>
          </a:p>
        </p:txBody>
      </p:sp>
      <p:sp>
        <p:nvSpPr>
          <p:cNvPr id="69" name="TextBox 68"/>
          <p:cNvSpPr txBox="1"/>
          <p:nvPr userDrawn="1"/>
        </p:nvSpPr>
        <p:spPr>
          <a:xfrm>
            <a:off x="3528002" y="5302042"/>
            <a:ext cx="1195508" cy="646331"/>
          </a:xfrm>
          <a:prstGeom prst="rect">
            <a:avLst/>
          </a:prstGeom>
          <a:solidFill>
            <a:schemeClr val="bg1"/>
          </a:solidFill>
        </p:spPr>
        <p:txBody>
          <a:bodyPr wrap="square" rtlCol="0">
            <a:spAutoFit/>
          </a:bodyPr>
          <a:lstStyle/>
          <a:p>
            <a:pPr algn="ctr"/>
            <a:r>
              <a:rPr lang="en-GB" dirty="0">
                <a:latin typeface="+mj-lt"/>
              </a:rPr>
              <a:t>Growth deals</a:t>
            </a:r>
          </a:p>
        </p:txBody>
      </p:sp>
      <p:sp>
        <p:nvSpPr>
          <p:cNvPr id="70" name="TextBox 69"/>
          <p:cNvSpPr txBox="1"/>
          <p:nvPr userDrawn="1"/>
        </p:nvSpPr>
        <p:spPr>
          <a:xfrm>
            <a:off x="4803346" y="5302041"/>
            <a:ext cx="1195508" cy="646331"/>
          </a:xfrm>
          <a:prstGeom prst="rect">
            <a:avLst/>
          </a:prstGeom>
          <a:solidFill>
            <a:schemeClr val="bg1"/>
          </a:solidFill>
        </p:spPr>
        <p:txBody>
          <a:bodyPr wrap="square" rtlCol="0">
            <a:spAutoFit/>
          </a:bodyPr>
          <a:lstStyle/>
          <a:p>
            <a:pPr algn="ctr"/>
            <a:r>
              <a:rPr lang="en-GB" dirty="0">
                <a:latin typeface="+mj-lt"/>
              </a:rPr>
              <a:t>Highways England</a:t>
            </a:r>
          </a:p>
        </p:txBody>
      </p:sp>
      <p:cxnSp>
        <p:nvCxnSpPr>
          <p:cNvPr id="71" name="Straight Arrow Connector 70"/>
          <p:cNvCxnSpPr/>
          <p:nvPr userDrawn="1"/>
        </p:nvCxnSpPr>
        <p:spPr>
          <a:xfrm>
            <a:off x="3167776" y="2898220"/>
            <a:ext cx="3087341" cy="0"/>
          </a:xfrm>
          <a:prstGeom prst="straightConnector1">
            <a:avLst/>
          </a:prstGeom>
          <a:ln w="57150" cap="rnd">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Isosceles Triangle 71"/>
          <p:cNvSpPr/>
          <p:nvPr userDrawn="1"/>
        </p:nvSpPr>
        <p:spPr>
          <a:xfrm rot="10800000">
            <a:off x="1719018" y="3141601"/>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Isosceles Triangle 72"/>
          <p:cNvSpPr/>
          <p:nvPr userDrawn="1"/>
        </p:nvSpPr>
        <p:spPr>
          <a:xfrm rot="10800000">
            <a:off x="7492581" y="3857286"/>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Isosceles Triangle 73"/>
          <p:cNvSpPr/>
          <p:nvPr userDrawn="1"/>
        </p:nvSpPr>
        <p:spPr>
          <a:xfrm rot="10800000">
            <a:off x="7100664" y="4508767"/>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Isosceles Triangle 74"/>
          <p:cNvSpPr/>
          <p:nvPr userDrawn="1"/>
        </p:nvSpPr>
        <p:spPr>
          <a:xfrm rot="10800000">
            <a:off x="7892752" y="4508767"/>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Isosceles Triangle 75"/>
          <p:cNvSpPr/>
          <p:nvPr userDrawn="1"/>
        </p:nvSpPr>
        <p:spPr>
          <a:xfrm rot="10800000">
            <a:off x="4431430" y="4496204"/>
            <a:ext cx="157205" cy="13552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Isosceles Triangle 76"/>
          <p:cNvSpPr/>
          <p:nvPr userDrawn="1"/>
        </p:nvSpPr>
        <p:spPr>
          <a:xfrm rot="10800000">
            <a:off x="1719018" y="3857285"/>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Isosceles Triangle 77"/>
          <p:cNvSpPr/>
          <p:nvPr userDrawn="1"/>
        </p:nvSpPr>
        <p:spPr>
          <a:xfrm rot="10800000">
            <a:off x="1733510" y="4496205"/>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Isosceles Triangle 78"/>
          <p:cNvSpPr/>
          <p:nvPr userDrawn="1"/>
        </p:nvSpPr>
        <p:spPr>
          <a:xfrm rot="10800000">
            <a:off x="1719018" y="5137787"/>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Isosceles Triangle 79"/>
          <p:cNvSpPr/>
          <p:nvPr userDrawn="1"/>
        </p:nvSpPr>
        <p:spPr>
          <a:xfrm rot="10800000">
            <a:off x="4875838" y="4496205"/>
            <a:ext cx="157205" cy="13552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Isosceles Triangle 80"/>
          <p:cNvSpPr/>
          <p:nvPr userDrawn="1"/>
        </p:nvSpPr>
        <p:spPr>
          <a:xfrm rot="10800000">
            <a:off x="4431430" y="5098937"/>
            <a:ext cx="157205" cy="13552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Isosceles Triangle 81"/>
          <p:cNvSpPr/>
          <p:nvPr userDrawn="1"/>
        </p:nvSpPr>
        <p:spPr>
          <a:xfrm rot="10800000">
            <a:off x="4875837" y="5113872"/>
            <a:ext cx="157205" cy="13552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Isosceles Triangle 82"/>
          <p:cNvSpPr/>
          <p:nvPr userDrawn="1"/>
        </p:nvSpPr>
        <p:spPr>
          <a:xfrm rot="10800000">
            <a:off x="7492580" y="3157653"/>
            <a:ext cx="224278" cy="19334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Left Bracket 2"/>
          <p:cNvSpPr/>
          <p:nvPr userDrawn="1"/>
        </p:nvSpPr>
        <p:spPr>
          <a:xfrm rot="16200000">
            <a:off x="4546950" y="4929424"/>
            <a:ext cx="432956" cy="2470852"/>
          </a:xfrm>
          <a:prstGeom prst="leftBracket">
            <a:avLst/>
          </a:prstGeom>
          <a:ln w="28575">
            <a:solidFill>
              <a:srgbClr val="C9DC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69703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2" y="728700"/>
            <a:ext cx="7787207" cy="796946"/>
          </a:xfrm>
          <a:prstGeom prst="rect">
            <a:avLst/>
          </a:prstGeom>
        </p:spPr>
        <p:txBody>
          <a:bodyPr/>
          <a:lstStyle>
            <a:lvl1pPr>
              <a:defRPr>
                <a:solidFill>
                  <a:schemeClr val="tx1"/>
                </a:solidFill>
              </a:defRPr>
            </a:lvl1pPr>
          </a:lstStyle>
          <a:p>
            <a:r>
              <a:rPr lang="en-US" dirty="0"/>
              <a:t>Example Comparison Slide 2</a:t>
            </a:r>
            <a:endParaRPr lang="en-GB" dirty="0"/>
          </a:p>
        </p:txBody>
      </p:sp>
      <p:sp>
        <p:nvSpPr>
          <p:cNvPr id="34" name="Content Placeholder 3"/>
          <p:cNvSpPr>
            <a:spLocks noGrp="1"/>
          </p:cNvSpPr>
          <p:nvPr>
            <p:ph sz="half" idx="2"/>
          </p:nvPr>
        </p:nvSpPr>
        <p:spPr>
          <a:xfrm>
            <a:off x="405576" y="1772816"/>
            <a:ext cx="4040188" cy="4320480"/>
          </a:xfrm>
          <a:prstGeom prst="rect">
            <a:avLst/>
          </a:prstGeom>
          <a:solidFill>
            <a:srgbClr val="E6E7E8"/>
          </a:solidFill>
        </p:spPr>
        <p:txBody>
          <a:bodyPr tIns="396000"/>
          <a:lstStyle>
            <a:lvl1pPr marL="342900" indent="-342900">
              <a:buFont typeface="Wingdings" panose="05000000000000000000" pitchFamily="2" charset="2"/>
              <a:buChar char="§"/>
              <a:defRPr sz="1800"/>
            </a:lvl1pPr>
            <a:lvl2pPr marL="742950" indent="-285750">
              <a:buFont typeface="Wingdings" panose="05000000000000000000" pitchFamily="2" charset="2"/>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5" name="Content Placeholder 5"/>
          <p:cNvSpPr>
            <a:spLocks noGrp="1"/>
          </p:cNvSpPr>
          <p:nvPr>
            <p:ph sz="quarter" idx="4"/>
          </p:nvPr>
        </p:nvSpPr>
        <p:spPr>
          <a:xfrm>
            <a:off x="4706690" y="1772816"/>
            <a:ext cx="4041775" cy="4320480"/>
          </a:xfrm>
          <a:prstGeom prst="rect">
            <a:avLst/>
          </a:prstGeom>
          <a:solidFill>
            <a:srgbClr val="E6E7E8"/>
          </a:solidFill>
        </p:spPr>
        <p:txBody>
          <a:bodyPr tIns="396000"/>
          <a:lstStyle>
            <a:lvl1pPr marL="285750" indent="-285750">
              <a:buFont typeface="Wingdings" panose="05000000000000000000" pitchFamily="2" charset="2"/>
              <a:buChar char="§"/>
              <a:defRPr sz="1800"/>
            </a:lvl1pPr>
            <a:lvl2pPr marL="742950" indent="-285750">
              <a:buFont typeface="Wingdings" panose="05000000000000000000" pitchFamily="2" charset="2"/>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Text Placeholder 2"/>
          <p:cNvSpPr>
            <a:spLocks noGrp="1"/>
          </p:cNvSpPr>
          <p:nvPr>
            <p:ph type="body" idx="1" hasCustomPrompt="1"/>
          </p:nvPr>
        </p:nvSpPr>
        <p:spPr>
          <a:xfrm>
            <a:off x="405576" y="1484784"/>
            <a:ext cx="2242592" cy="576066"/>
          </a:xfrm>
          <a:prstGeom prst="rect">
            <a:avLst/>
          </a:prstGeom>
          <a:solidFill>
            <a:srgbClr val="F15A38"/>
          </a:solidFill>
        </p:spPr>
        <p:txBody>
          <a:bodyPr anchor="ctr"/>
          <a:lstStyle>
            <a:lvl1pPr marL="0" indent="0">
              <a:buNone/>
              <a:defRPr sz="24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37" name="Text Placeholder 4"/>
          <p:cNvSpPr>
            <a:spLocks noGrp="1"/>
          </p:cNvSpPr>
          <p:nvPr>
            <p:ph type="body" sz="quarter" idx="3" hasCustomPrompt="1"/>
          </p:nvPr>
        </p:nvSpPr>
        <p:spPr>
          <a:xfrm>
            <a:off x="4706690" y="1484784"/>
            <a:ext cx="2231231" cy="576065"/>
          </a:xfrm>
          <a:prstGeom prst="rect">
            <a:avLst/>
          </a:prstGeom>
          <a:solidFill>
            <a:srgbClr val="F15A38"/>
          </a:solidFill>
        </p:spPr>
        <p:txBody>
          <a:bodyPr anchor="ctr"/>
          <a:lstStyle>
            <a:lvl1pPr marL="0" indent="0">
              <a:buNone/>
              <a:defRPr sz="24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7" name="Rectangle 6"/>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3561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xample Boxed 1">
    <p:spTree>
      <p:nvGrpSpPr>
        <p:cNvPr id="1" name=""/>
        <p:cNvGrpSpPr/>
        <p:nvPr/>
      </p:nvGrpSpPr>
      <p:grpSpPr>
        <a:xfrm>
          <a:off x="0" y="0"/>
          <a:ext cx="0" cy="0"/>
          <a:chOff x="0" y="0"/>
          <a:chExt cx="0" cy="0"/>
        </a:xfrm>
      </p:grpSpPr>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5227" y="4082520"/>
            <a:ext cx="3999489" cy="2010775"/>
          </a:xfrm>
          <a:prstGeom prst="rect">
            <a:avLst/>
          </a:prstGeom>
        </p:spPr>
      </p:pic>
      <p:pic>
        <p:nvPicPr>
          <p:cNvPr id="29" name="Picture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892" y="4082521"/>
            <a:ext cx="3999489" cy="2010775"/>
          </a:xfrm>
          <a:prstGeom prst="rect">
            <a:avLst/>
          </a:prstGeom>
        </p:spPr>
      </p:pic>
      <p:pic>
        <p:nvPicPr>
          <p:cNvPr id="27" name="Picture 2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043" y="1682830"/>
            <a:ext cx="3999489" cy="2010775"/>
          </a:xfrm>
          <a:prstGeom prst="rect">
            <a:avLst/>
          </a:prstGeom>
        </p:spPr>
      </p:pic>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708" y="1682831"/>
            <a:ext cx="3999489" cy="2010775"/>
          </a:xfrm>
          <a:prstGeom prst="rect">
            <a:avLst/>
          </a:prstGeom>
        </p:spPr>
      </p:pic>
      <p:sp>
        <p:nvSpPr>
          <p:cNvPr id="19" name="Content Placeholder 3"/>
          <p:cNvSpPr>
            <a:spLocks noGrp="1"/>
          </p:cNvSpPr>
          <p:nvPr>
            <p:ph sz="half" idx="13" hasCustomPrompt="1"/>
          </p:nvPr>
        </p:nvSpPr>
        <p:spPr>
          <a:xfrm>
            <a:off x="4788022" y="4365104"/>
            <a:ext cx="3888432" cy="1728192"/>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Public Exhibitions </a:t>
            </a:r>
            <a:r>
              <a:rPr lang="it-IT" dirty="0"/>
              <a:t>sed quia consequuntur magni dolores eos qui ratione voluptatem sequi nesciunt </a:t>
            </a:r>
            <a:r>
              <a:rPr lang="en-US" dirty="0"/>
              <a:t>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
        <p:nvSpPr>
          <p:cNvPr id="20" name="Content Placeholder 3"/>
          <p:cNvSpPr>
            <a:spLocks noGrp="1"/>
          </p:cNvSpPr>
          <p:nvPr>
            <p:ph sz="half" idx="14" hasCustomPrompt="1"/>
          </p:nvPr>
        </p:nvSpPr>
        <p:spPr>
          <a:xfrm>
            <a:off x="539552" y="1916832"/>
            <a:ext cx="3888432" cy="1776774"/>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Affordable Homes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a:t>
            </a:r>
            <a:r>
              <a:rPr lang="en-US" dirty="0"/>
              <a:t> </a:t>
            </a:r>
            <a:r>
              <a:rPr lang="en-US" dirty="0" err="1"/>
              <a:t>tatem</a:t>
            </a:r>
            <a:r>
              <a:rPr lang="en-US" dirty="0"/>
              <a:t> </a:t>
            </a:r>
            <a:r>
              <a:rPr lang="en-US" dirty="0" err="1"/>
              <a:t>accusantium</a:t>
            </a:r>
            <a:r>
              <a:rPr lang="en-US" dirty="0"/>
              <a:t> </a:t>
            </a:r>
            <a:r>
              <a:rPr lang="en-US" dirty="0" err="1"/>
              <a:t>doloremque</a:t>
            </a:r>
            <a:r>
              <a:rPr lang="en-US" dirty="0"/>
              <a:t> </a:t>
            </a:r>
            <a:r>
              <a:rPr lang="en-US" dirty="0" err="1"/>
              <a:t>laudantium</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endParaRPr lang="en-US" dirty="0"/>
          </a:p>
        </p:txBody>
      </p:sp>
      <p:sp>
        <p:nvSpPr>
          <p:cNvPr id="21" name="Content Placeholder 3"/>
          <p:cNvSpPr>
            <a:spLocks noGrp="1"/>
          </p:cNvSpPr>
          <p:nvPr>
            <p:ph sz="half" idx="15" hasCustomPrompt="1"/>
          </p:nvPr>
        </p:nvSpPr>
        <p:spPr>
          <a:xfrm>
            <a:off x="4788024" y="1916832"/>
            <a:ext cx="3888432" cy="1776774"/>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Strategic land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a:t>
            </a:r>
            <a:r>
              <a:rPr lang="en-US" dirty="0" err="1"/>
              <a:t>vitaequae</a:t>
            </a:r>
            <a:r>
              <a:rPr lang="en-US" dirty="0"/>
              <a:t>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
        <p:nvSpPr>
          <p:cNvPr id="22" name="Content Placeholder 3"/>
          <p:cNvSpPr>
            <a:spLocks noGrp="1"/>
          </p:cNvSpPr>
          <p:nvPr>
            <p:ph sz="half" idx="16" hasCustomPrompt="1"/>
          </p:nvPr>
        </p:nvSpPr>
        <p:spPr>
          <a:xfrm>
            <a:off x="531166" y="4365104"/>
            <a:ext cx="3888432" cy="1728192"/>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Jobs provided dicta </a:t>
            </a:r>
            <a:r>
              <a:rPr lang="en-US" dirty="0" err="1"/>
              <a:t>sunt</a:t>
            </a:r>
            <a:r>
              <a:rPr lang="en-US" dirty="0"/>
              <a: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
        <p:nvSpPr>
          <p:cNvPr id="23" name="Text Placeholder 2"/>
          <p:cNvSpPr>
            <a:spLocks noGrp="1"/>
          </p:cNvSpPr>
          <p:nvPr>
            <p:ph type="body" idx="1" hasCustomPrompt="1"/>
          </p:nvPr>
        </p:nvSpPr>
        <p:spPr>
          <a:xfrm>
            <a:off x="457200" y="1484784"/>
            <a:ext cx="2242592" cy="432050"/>
          </a:xfrm>
          <a:prstGeom prst="rect">
            <a:avLst/>
          </a:prstGeom>
          <a:solidFill>
            <a:srgbClr val="F15A38"/>
          </a:solidFill>
        </p:spPr>
        <p:txBody>
          <a:bodyPr anchor="ctr"/>
          <a:lstStyle>
            <a:lvl1pPr marL="0" indent="0">
              <a:buNone/>
              <a:defRPr sz="24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4" name="Text Placeholder 4"/>
          <p:cNvSpPr>
            <a:spLocks noGrp="1"/>
          </p:cNvSpPr>
          <p:nvPr>
            <p:ph type="body" sz="quarter" idx="3" hasCustomPrompt="1"/>
          </p:nvPr>
        </p:nvSpPr>
        <p:spPr>
          <a:xfrm>
            <a:off x="4691042" y="1484783"/>
            <a:ext cx="2231231" cy="432049"/>
          </a:xfrm>
          <a:prstGeom prst="rect">
            <a:avLst/>
          </a:prstGeom>
          <a:solidFill>
            <a:srgbClr val="F15A38"/>
          </a:solidFill>
        </p:spPr>
        <p:txBody>
          <a:bodyPr anchor="ctr"/>
          <a:lstStyle>
            <a:lvl1pPr marL="0" indent="0">
              <a:buNone/>
              <a:defRPr sz="24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5" name="Text Placeholder 2"/>
          <p:cNvSpPr>
            <a:spLocks noGrp="1"/>
          </p:cNvSpPr>
          <p:nvPr>
            <p:ph type="body" idx="17" hasCustomPrompt="1"/>
          </p:nvPr>
        </p:nvSpPr>
        <p:spPr>
          <a:xfrm>
            <a:off x="462656" y="3884474"/>
            <a:ext cx="2242592" cy="432050"/>
          </a:xfrm>
          <a:prstGeom prst="rect">
            <a:avLst/>
          </a:prstGeom>
          <a:solidFill>
            <a:srgbClr val="F15A38"/>
          </a:solidFill>
        </p:spPr>
        <p:txBody>
          <a:bodyPr anchor="ctr"/>
          <a:lstStyle>
            <a:lvl1pPr marL="0" indent="0">
              <a:buNone/>
              <a:defRPr sz="24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6" name="Text Placeholder 4"/>
          <p:cNvSpPr>
            <a:spLocks noGrp="1"/>
          </p:cNvSpPr>
          <p:nvPr>
            <p:ph type="body" sz="quarter" idx="18" hasCustomPrompt="1"/>
          </p:nvPr>
        </p:nvSpPr>
        <p:spPr>
          <a:xfrm>
            <a:off x="4696498" y="3884473"/>
            <a:ext cx="2231231" cy="432049"/>
          </a:xfrm>
          <a:prstGeom prst="rect">
            <a:avLst/>
          </a:prstGeom>
          <a:solidFill>
            <a:srgbClr val="F15A38"/>
          </a:solidFill>
        </p:spPr>
        <p:txBody>
          <a:bodyPr anchor="ctr"/>
          <a:lstStyle>
            <a:lvl1pPr marL="0" indent="0">
              <a:buNone/>
              <a:defRPr sz="24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 name="Title 1"/>
          <p:cNvSpPr>
            <a:spLocks noGrp="1"/>
          </p:cNvSpPr>
          <p:nvPr>
            <p:ph type="title" hasCustomPrompt="1"/>
          </p:nvPr>
        </p:nvSpPr>
        <p:spPr>
          <a:xfrm>
            <a:off x="899592" y="728700"/>
            <a:ext cx="7787208" cy="688938"/>
          </a:xfrm>
          <a:prstGeom prst="rect">
            <a:avLst/>
          </a:prstGeom>
        </p:spPr>
        <p:txBody>
          <a:bodyPr/>
          <a:lstStyle>
            <a:lvl1pPr>
              <a:defRPr>
                <a:solidFill>
                  <a:schemeClr val="tx1"/>
                </a:solidFill>
              </a:defRPr>
            </a:lvl1pPr>
          </a:lstStyle>
          <a:p>
            <a:r>
              <a:rPr lang="en-US" dirty="0"/>
              <a:t>Example Boxed 1</a:t>
            </a:r>
            <a:endParaRPr lang="en-GB" dirty="0"/>
          </a:p>
        </p:txBody>
      </p:sp>
      <p:sp>
        <p:nvSpPr>
          <p:cNvPr id="15" name="Rectangle 14"/>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461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539750" y="548680"/>
            <a:ext cx="4032250" cy="2880320"/>
          </a:xfrm>
          <a:prstGeom prst="rect">
            <a:avLst/>
          </a:prstGeom>
        </p:spPr>
        <p:txBody>
          <a:bodyPr/>
          <a:lstStyle>
            <a:lvl1pPr marL="0" indent="0" algn="ctr">
              <a:buNone/>
              <a:defRPr/>
            </a:lvl1pPr>
          </a:lstStyle>
          <a:p>
            <a:endParaRPr lang="en-GB" dirty="0"/>
          </a:p>
          <a:p>
            <a:endParaRPr lang="en-GB" dirty="0"/>
          </a:p>
          <a:p>
            <a:r>
              <a:rPr lang="en-GB" dirty="0"/>
              <a:t>Insert Picture</a:t>
            </a:r>
          </a:p>
          <a:p>
            <a:endParaRPr lang="en-GB" dirty="0"/>
          </a:p>
        </p:txBody>
      </p:sp>
      <p:sp>
        <p:nvSpPr>
          <p:cNvPr id="3" name="Picture Placeholder 2"/>
          <p:cNvSpPr>
            <a:spLocks noGrp="1"/>
          </p:cNvSpPr>
          <p:nvPr>
            <p:ph type="pic" sz="quarter" idx="11"/>
          </p:nvPr>
        </p:nvSpPr>
        <p:spPr>
          <a:xfrm>
            <a:off x="4787900" y="549275"/>
            <a:ext cx="3816350" cy="2879725"/>
          </a:xfrm>
          <a:prstGeom prst="rect">
            <a:avLst/>
          </a:prstGeom>
        </p:spPr>
        <p:txBody>
          <a:bodyPr/>
          <a:lstStyle>
            <a:lvl1pPr marL="0" indent="0" algn="ctr">
              <a:buNone/>
              <a:defRPr/>
            </a:lvl1pPr>
          </a:lstStyle>
          <a:p>
            <a:endParaRPr lang="en-GB" dirty="0"/>
          </a:p>
          <a:p>
            <a:endParaRPr lang="en-GB" dirty="0"/>
          </a:p>
          <a:p>
            <a:r>
              <a:rPr lang="en-GB" dirty="0"/>
              <a:t>Insert Picture</a:t>
            </a:r>
          </a:p>
        </p:txBody>
      </p:sp>
    </p:spTree>
    <p:extLst>
      <p:ext uri="{BB962C8B-B14F-4D97-AF65-F5344CB8AC3E}">
        <p14:creationId xmlns:p14="http://schemas.microsoft.com/office/powerpoint/2010/main" val="2019106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xample Boxed 2">
    <p:spTree>
      <p:nvGrpSpPr>
        <p:cNvPr id="1" name=""/>
        <p:cNvGrpSpPr/>
        <p:nvPr/>
      </p:nvGrpSpPr>
      <p:grpSpPr>
        <a:xfrm>
          <a:off x="0" y="0"/>
          <a:ext cx="0" cy="0"/>
          <a:chOff x="0" y="0"/>
          <a:chExt cx="0" cy="0"/>
        </a:xfrm>
      </p:grpSpPr>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4006" y="5222570"/>
            <a:ext cx="3999489" cy="1148812"/>
          </a:xfrm>
          <a:prstGeom prst="rect">
            <a:avLst/>
          </a:prstGeom>
        </p:spPr>
      </p:pic>
      <p:pic>
        <p:nvPicPr>
          <p:cNvPr id="34" name="Picture 3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707" y="5222570"/>
            <a:ext cx="3999489" cy="1148812"/>
          </a:xfrm>
          <a:prstGeom prst="rect">
            <a:avLst/>
          </a:prstGeom>
        </p:spPr>
      </p:pic>
      <p:pic>
        <p:nvPicPr>
          <p:cNvPr id="31" name="Picture 3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4007" y="3648343"/>
            <a:ext cx="3999489" cy="1148812"/>
          </a:xfrm>
          <a:prstGeom prst="rect">
            <a:avLst/>
          </a:prstGeom>
        </p:spPr>
      </p:pic>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708" y="3648343"/>
            <a:ext cx="3999489" cy="1148812"/>
          </a:xfrm>
          <a:prstGeom prst="rect">
            <a:avLst/>
          </a:prstGeom>
        </p:spPr>
      </p:pic>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4007" y="1682831"/>
            <a:ext cx="3999489" cy="1547381"/>
          </a:xfrm>
          <a:prstGeom prst="rect">
            <a:avLst/>
          </a:prstGeom>
        </p:spPr>
      </p:pic>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708" y="1682831"/>
            <a:ext cx="3999489" cy="1547381"/>
          </a:xfrm>
          <a:prstGeom prst="rect">
            <a:avLst/>
          </a:prstGeom>
        </p:spPr>
      </p:pic>
      <p:sp>
        <p:nvSpPr>
          <p:cNvPr id="2" name="Title 1"/>
          <p:cNvSpPr>
            <a:spLocks noGrp="1"/>
          </p:cNvSpPr>
          <p:nvPr>
            <p:ph type="title" hasCustomPrompt="1"/>
          </p:nvPr>
        </p:nvSpPr>
        <p:spPr>
          <a:xfrm>
            <a:off x="899592" y="728700"/>
            <a:ext cx="7715200" cy="688938"/>
          </a:xfrm>
          <a:prstGeom prst="rect">
            <a:avLst/>
          </a:prstGeom>
        </p:spPr>
        <p:txBody>
          <a:bodyPr/>
          <a:lstStyle>
            <a:lvl1pPr>
              <a:defRPr>
                <a:solidFill>
                  <a:schemeClr val="tx1"/>
                </a:solidFill>
              </a:defRPr>
            </a:lvl1pPr>
          </a:lstStyle>
          <a:p>
            <a:r>
              <a:rPr lang="en-US" dirty="0"/>
              <a:t>Example Boxed 2</a:t>
            </a:r>
            <a:endParaRPr lang="en-GB" dirty="0"/>
          </a:p>
        </p:txBody>
      </p:sp>
      <p:sp>
        <p:nvSpPr>
          <p:cNvPr id="4" name="Content Placeholder 3"/>
          <p:cNvSpPr>
            <a:spLocks noGrp="1"/>
          </p:cNvSpPr>
          <p:nvPr>
            <p:ph sz="half" idx="2" hasCustomPrompt="1"/>
          </p:nvPr>
        </p:nvSpPr>
        <p:spPr>
          <a:xfrm>
            <a:off x="4650344" y="3789040"/>
            <a:ext cx="3954101" cy="1008113"/>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Public Exhibitions </a:t>
            </a:r>
            <a:r>
              <a:rPr lang="it-IT" dirty="0"/>
              <a:t>sed quia consequuntur magni dolores eos qui ratione voluptatem</a:t>
            </a:r>
            <a:endParaRPr lang="en-US" dirty="0"/>
          </a:p>
        </p:txBody>
      </p:sp>
      <p:sp>
        <p:nvSpPr>
          <p:cNvPr id="7" name="Content Placeholder 3"/>
          <p:cNvSpPr>
            <a:spLocks noGrp="1"/>
          </p:cNvSpPr>
          <p:nvPr>
            <p:ph sz="half" idx="10" hasCustomPrompt="1"/>
          </p:nvPr>
        </p:nvSpPr>
        <p:spPr>
          <a:xfrm>
            <a:off x="500503" y="1844823"/>
            <a:ext cx="3890686" cy="1296145"/>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Affordable Homes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a:t>
            </a:r>
            <a:r>
              <a:rPr lang="en-US" dirty="0"/>
              <a:t> </a:t>
            </a:r>
            <a:r>
              <a:rPr lang="en-US" dirty="0" err="1"/>
              <a:t>tatem</a:t>
            </a:r>
            <a:r>
              <a:rPr lang="en-US" dirty="0"/>
              <a:t> </a:t>
            </a:r>
            <a:r>
              <a:rPr lang="en-US" dirty="0" err="1"/>
              <a:t>accusantium</a:t>
            </a:r>
            <a:r>
              <a:rPr lang="en-US" dirty="0"/>
              <a:t> </a:t>
            </a:r>
            <a:r>
              <a:rPr lang="en-US" dirty="0" err="1"/>
              <a:t>doloremque</a:t>
            </a:r>
            <a:r>
              <a:rPr lang="en-US" dirty="0"/>
              <a:t> </a:t>
            </a:r>
            <a:r>
              <a:rPr lang="en-US" dirty="0" err="1"/>
              <a:t>laudantium</a:t>
            </a:r>
            <a:endParaRPr lang="en-US" dirty="0"/>
          </a:p>
        </p:txBody>
      </p:sp>
      <p:sp>
        <p:nvSpPr>
          <p:cNvPr id="8" name="Content Placeholder 3"/>
          <p:cNvSpPr>
            <a:spLocks noGrp="1"/>
          </p:cNvSpPr>
          <p:nvPr>
            <p:ph sz="half" idx="11" hasCustomPrompt="1"/>
          </p:nvPr>
        </p:nvSpPr>
        <p:spPr>
          <a:xfrm>
            <a:off x="4650344" y="1844824"/>
            <a:ext cx="3954103" cy="1296144"/>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Strategic land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
        <p:nvSpPr>
          <p:cNvPr id="9" name="Content Placeholder 3"/>
          <p:cNvSpPr>
            <a:spLocks noGrp="1"/>
          </p:cNvSpPr>
          <p:nvPr>
            <p:ph sz="half" idx="12" hasCustomPrompt="1"/>
          </p:nvPr>
        </p:nvSpPr>
        <p:spPr>
          <a:xfrm>
            <a:off x="502757" y="3789040"/>
            <a:ext cx="3880046" cy="1008113"/>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Jobs provided dicta </a:t>
            </a:r>
            <a:r>
              <a:rPr lang="en-US" dirty="0" err="1"/>
              <a:t>sunt</a:t>
            </a:r>
            <a:r>
              <a:rPr lang="en-US" dirty="0"/>
              <a: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a:t>
            </a:r>
          </a:p>
        </p:txBody>
      </p:sp>
      <p:sp>
        <p:nvSpPr>
          <p:cNvPr id="20" name="Content Placeholder 3"/>
          <p:cNvSpPr>
            <a:spLocks noGrp="1"/>
          </p:cNvSpPr>
          <p:nvPr>
            <p:ph sz="half" idx="13" hasCustomPrompt="1"/>
          </p:nvPr>
        </p:nvSpPr>
        <p:spPr>
          <a:xfrm>
            <a:off x="4722352" y="5425876"/>
            <a:ext cx="3888430" cy="864096"/>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Public Exhibitions </a:t>
            </a:r>
            <a:r>
              <a:rPr lang="it-IT" dirty="0"/>
              <a:t>sed quia consequuntur magni dolores eos qui ratione voluptatem</a:t>
            </a:r>
            <a:endParaRPr lang="en-US" dirty="0"/>
          </a:p>
        </p:txBody>
      </p:sp>
      <p:sp>
        <p:nvSpPr>
          <p:cNvPr id="21" name="Content Placeholder 3"/>
          <p:cNvSpPr>
            <a:spLocks noGrp="1"/>
          </p:cNvSpPr>
          <p:nvPr>
            <p:ph sz="half" idx="14" hasCustomPrompt="1"/>
          </p:nvPr>
        </p:nvSpPr>
        <p:spPr>
          <a:xfrm>
            <a:off x="509094" y="5445224"/>
            <a:ext cx="3880046" cy="840671"/>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Jobs provided dicta </a:t>
            </a:r>
            <a:r>
              <a:rPr lang="en-US" dirty="0" err="1"/>
              <a:t>sunt</a:t>
            </a:r>
            <a:r>
              <a:rPr lang="en-US" dirty="0"/>
              <a: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a:t>
            </a:r>
          </a:p>
        </p:txBody>
      </p:sp>
      <p:sp>
        <p:nvSpPr>
          <p:cNvPr id="24" name="Text Placeholder 2"/>
          <p:cNvSpPr>
            <a:spLocks noGrp="1"/>
          </p:cNvSpPr>
          <p:nvPr>
            <p:ph type="body" idx="1" hasCustomPrompt="1"/>
          </p:nvPr>
        </p:nvSpPr>
        <p:spPr>
          <a:xfrm>
            <a:off x="457200" y="1484784"/>
            <a:ext cx="2242592" cy="360040"/>
          </a:xfrm>
          <a:prstGeom prst="rect">
            <a:avLst/>
          </a:prstGeom>
          <a:solidFill>
            <a:srgbClr val="F15A38"/>
          </a:solidFill>
          <a:ln>
            <a:noFill/>
          </a:ln>
        </p:spPr>
        <p:txBody>
          <a:bodyPr anchor="ctr"/>
          <a:lstStyle>
            <a:lvl1pPr marL="0" indent="0">
              <a:buNone/>
              <a:defRPr sz="20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5" name="Text Placeholder 4"/>
          <p:cNvSpPr>
            <a:spLocks noGrp="1"/>
          </p:cNvSpPr>
          <p:nvPr>
            <p:ph type="body" sz="quarter" idx="3" hasCustomPrompt="1"/>
          </p:nvPr>
        </p:nvSpPr>
        <p:spPr>
          <a:xfrm>
            <a:off x="4645025" y="1484783"/>
            <a:ext cx="2231231" cy="360041"/>
          </a:xfrm>
          <a:prstGeom prst="rect">
            <a:avLst/>
          </a:prstGeom>
          <a:solidFill>
            <a:srgbClr val="F15A38"/>
          </a:solidFill>
          <a:ln>
            <a:noFill/>
          </a:ln>
        </p:spPr>
        <p:txBody>
          <a:bodyPr anchor="ctr"/>
          <a:lstStyle>
            <a:lvl1pPr marL="0" indent="0">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6" name="Text Placeholder 2"/>
          <p:cNvSpPr>
            <a:spLocks noGrp="1"/>
          </p:cNvSpPr>
          <p:nvPr>
            <p:ph type="body" idx="15" hasCustomPrompt="1"/>
          </p:nvPr>
        </p:nvSpPr>
        <p:spPr>
          <a:xfrm>
            <a:off x="463708" y="3429001"/>
            <a:ext cx="2242592" cy="360040"/>
          </a:xfrm>
          <a:prstGeom prst="rect">
            <a:avLst/>
          </a:prstGeom>
          <a:solidFill>
            <a:srgbClr val="F15A38"/>
          </a:solidFill>
          <a:ln>
            <a:noFill/>
          </a:ln>
        </p:spPr>
        <p:txBody>
          <a:bodyPr anchor="ctr"/>
          <a:lstStyle>
            <a:lvl1pPr marL="0" indent="0">
              <a:buNone/>
              <a:defRPr sz="20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7" name="Text Placeholder 4"/>
          <p:cNvSpPr>
            <a:spLocks noGrp="1"/>
          </p:cNvSpPr>
          <p:nvPr>
            <p:ph type="body" sz="quarter" idx="16" hasCustomPrompt="1"/>
          </p:nvPr>
        </p:nvSpPr>
        <p:spPr>
          <a:xfrm>
            <a:off x="4651533" y="3429000"/>
            <a:ext cx="2231231" cy="360041"/>
          </a:xfrm>
          <a:prstGeom prst="rect">
            <a:avLst/>
          </a:prstGeom>
          <a:solidFill>
            <a:srgbClr val="F15A38"/>
          </a:solidFill>
          <a:ln>
            <a:noFill/>
          </a:ln>
        </p:spPr>
        <p:txBody>
          <a:bodyPr anchor="ctr"/>
          <a:lstStyle>
            <a:lvl1pPr marL="0" indent="0">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8" name="Text Placeholder 2"/>
          <p:cNvSpPr>
            <a:spLocks noGrp="1"/>
          </p:cNvSpPr>
          <p:nvPr>
            <p:ph type="body" idx="17" hasCustomPrompt="1"/>
          </p:nvPr>
        </p:nvSpPr>
        <p:spPr>
          <a:xfrm>
            <a:off x="463708" y="5029962"/>
            <a:ext cx="2242592" cy="360040"/>
          </a:xfrm>
          <a:prstGeom prst="rect">
            <a:avLst/>
          </a:prstGeom>
          <a:solidFill>
            <a:srgbClr val="F15A38"/>
          </a:solidFill>
          <a:ln>
            <a:noFill/>
          </a:ln>
        </p:spPr>
        <p:txBody>
          <a:bodyPr anchor="ctr"/>
          <a:lstStyle>
            <a:lvl1pPr marL="0" indent="0">
              <a:buNone/>
              <a:defRPr sz="20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9" name="Text Placeholder 4"/>
          <p:cNvSpPr>
            <a:spLocks noGrp="1"/>
          </p:cNvSpPr>
          <p:nvPr>
            <p:ph type="body" sz="quarter" idx="18" hasCustomPrompt="1"/>
          </p:nvPr>
        </p:nvSpPr>
        <p:spPr>
          <a:xfrm>
            <a:off x="4651533" y="5029961"/>
            <a:ext cx="2231231" cy="360041"/>
          </a:xfrm>
          <a:prstGeom prst="rect">
            <a:avLst/>
          </a:prstGeom>
          <a:solidFill>
            <a:srgbClr val="F15A38"/>
          </a:solidFill>
          <a:ln>
            <a:noFill/>
          </a:ln>
        </p:spPr>
        <p:txBody>
          <a:bodyPr anchor="ctr"/>
          <a:lstStyle>
            <a:lvl1pPr marL="0" indent="0">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 text</a:t>
            </a:r>
          </a:p>
        </p:txBody>
      </p:sp>
      <p:sp>
        <p:nvSpPr>
          <p:cNvPr id="22" name="Rectangle 21"/>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785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xample Image Slide 4">
    <p:spTree>
      <p:nvGrpSpPr>
        <p:cNvPr id="1" name=""/>
        <p:cNvGrpSpPr/>
        <p:nvPr/>
      </p:nvGrpSpPr>
      <p:grpSpPr>
        <a:xfrm>
          <a:off x="0" y="0"/>
          <a:ext cx="0" cy="0"/>
          <a:chOff x="0" y="0"/>
          <a:chExt cx="0" cy="0"/>
        </a:xfrm>
      </p:grpSpPr>
      <p:sp>
        <p:nvSpPr>
          <p:cNvPr id="14" name="Rectangle 13"/>
          <p:cNvSpPr/>
          <p:nvPr userDrawn="1"/>
        </p:nvSpPr>
        <p:spPr>
          <a:xfrm>
            <a:off x="395536" y="260648"/>
            <a:ext cx="8352928" cy="6192688"/>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icture Placeholder 6"/>
          <p:cNvSpPr>
            <a:spLocks noGrp="1"/>
          </p:cNvSpPr>
          <p:nvPr>
            <p:ph type="pic" sz="quarter" idx="10"/>
          </p:nvPr>
        </p:nvSpPr>
        <p:spPr>
          <a:xfrm>
            <a:off x="611560" y="1484312"/>
            <a:ext cx="2447553" cy="4753000"/>
          </a:xfrm>
          <a:prstGeom prst="rect">
            <a:avLst/>
          </a:prstGeom>
        </p:spPr>
        <p:txBody>
          <a:bodyPr/>
          <a:lstStyle/>
          <a:p>
            <a:endParaRPr lang="en-GB"/>
          </a:p>
        </p:txBody>
      </p:sp>
      <p:sp>
        <p:nvSpPr>
          <p:cNvPr id="2" name="Title 1"/>
          <p:cNvSpPr>
            <a:spLocks noGrp="1"/>
          </p:cNvSpPr>
          <p:nvPr>
            <p:ph type="title" hasCustomPrompt="1"/>
          </p:nvPr>
        </p:nvSpPr>
        <p:spPr>
          <a:xfrm>
            <a:off x="539552" y="404664"/>
            <a:ext cx="8209162" cy="1012974"/>
          </a:xfrm>
          <a:prstGeom prst="rect">
            <a:avLst/>
          </a:prstGeom>
        </p:spPr>
        <p:txBody>
          <a:bodyPr/>
          <a:lstStyle>
            <a:lvl1pPr>
              <a:defRPr>
                <a:solidFill>
                  <a:schemeClr val="tx1"/>
                </a:solidFill>
              </a:defRPr>
            </a:lvl1pPr>
          </a:lstStyle>
          <a:p>
            <a:r>
              <a:rPr lang="en-US" dirty="0"/>
              <a:t>Example Image Slide 4</a:t>
            </a:r>
            <a:endParaRPr lang="en-GB" dirty="0"/>
          </a:p>
        </p:txBody>
      </p:sp>
      <p:sp>
        <p:nvSpPr>
          <p:cNvPr id="21" name="Rectangle 20"/>
          <p:cNvSpPr/>
          <p:nvPr userDrawn="1"/>
        </p:nvSpPr>
        <p:spPr>
          <a:xfrm>
            <a:off x="2195736" y="5087046"/>
            <a:ext cx="936104" cy="1366290"/>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Picture Placeholder 21"/>
          <p:cNvSpPr>
            <a:spLocks noGrp="1"/>
          </p:cNvSpPr>
          <p:nvPr>
            <p:ph type="pic" sz="quarter" idx="11"/>
          </p:nvPr>
        </p:nvSpPr>
        <p:spPr>
          <a:xfrm>
            <a:off x="3276600" y="1484313"/>
            <a:ext cx="5255840" cy="2413000"/>
          </a:xfrm>
          <a:prstGeom prst="rect">
            <a:avLst/>
          </a:prstGeom>
        </p:spPr>
        <p:txBody>
          <a:bodyPr/>
          <a:lstStyle/>
          <a:p>
            <a:endParaRPr lang="en-GB"/>
          </a:p>
        </p:txBody>
      </p:sp>
      <p:sp>
        <p:nvSpPr>
          <p:cNvPr id="24" name="Rectangle 23"/>
          <p:cNvSpPr/>
          <p:nvPr userDrawn="1"/>
        </p:nvSpPr>
        <p:spPr>
          <a:xfrm>
            <a:off x="6372200" y="2782386"/>
            <a:ext cx="2376265" cy="3526934"/>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Picture Placeholder 25"/>
          <p:cNvSpPr>
            <a:spLocks noGrp="1"/>
          </p:cNvSpPr>
          <p:nvPr>
            <p:ph type="pic" sz="quarter" idx="12"/>
          </p:nvPr>
        </p:nvSpPr>
        <p:spPr>
          <a:xfrm>
            <a:off x="6588225" y="2968626"/>
            <a:ext cx="1944216" cy="3268686"/>
          </a:xfrm>
          <a:prstGeom prst="rect">
            <a:avLst/>
          </a:prstGeom>
        </p:spPr>
        <p:txBody>
          <a:bodyPr/>
          <a:lstStyle/>
          <a:p>
            <a:endParaRPr lang="en-GB"/>
          </a:p>
        </p:txBody>
      </p:sp>
      <p:sp>
        <p:nvSpPr>
          <p:cNvPr id="28" name="Picture Placeholder 27"/>
          <p:cNvSpPr>
            <a:spLocks noGrp="1"/>
          </p:cNvSpPr>
          <p:nvPr>
            <p:ph type="pic" sz="quarter" idx="13"/>
          </p:nvPr>
        </p:nvSpPr>
        <p:spPr>
          <a:xfrm>
            <a:off x="3276600" y="4149080"/>
            <a:ext cx="3095600" cy="2088232"/>
          </a:xfrm>
          <a:prstGeom prst="rect">
            <a:avLst/>
          </a:prstGeom>
        </p:spPr>
        <p:txBody>
          <a:bodyPr/>
          <a:lstStyle/>
          <a:p>
            <a:endParaRPr lang="en-GB"/>
          </a:p>
        </p:txBody>
      </p:sp>
    </p:spTree>
    <p:extLst>
      <p:ext uri="{BB962C8B-B14F-4D97-AF65-F5344CB8AC3E}">
        <p14:creationId xmlns:p14="http://schemas.microsoft.com/office/powerpoint/2010/main" val="226262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xample Image Slide 5">
    <p:spTree>
      <p:nvGrpSpPr>
        <p:cNvPr id="1" name=""/>
        <p:cNvGrpSpPr/>
        <p:nvPr/>
      </p:nvGrpSpPr>
      <p:grpSpPr>
        <a:xfrm>
          <a:off x="0" y="0"/>
          <a:ext cx="0" cy="0"/>
          <a:chOff x="0" y="0"/>
          <a:chExt cx="0" cy="0"/>
        </a:xfrm>
      </p:grpSpPr>
      <p:sp>
        <p:nvSpPr>
          <p:cNvPr id="3" name="Rectangle 2"/>
          <p:cNvSpPr/>
          <p:nvPr/>
        </p:nvSpPr>
        <p:spPr>
          <a:xfrm>
            <a:off x="395536" y="260648"/>
            <a:ext cx="8352928" cy="6192688"/>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itle 1"/>
          <p:cNvSpPr>
            <a:spLocks noGrp="1"/>
          </p:cNvSpPr>
          <p:nvPr>
            <p:ph type="title" hasCustomPrompt="1"/>
          </p:nvPr>
        </p:nvSpPr>
        <p:spPr>
          <a:xfrm>
            <a:off x="539552" y="404664"/>
            <a:ext cx="8172897" cy="1012974"/>
          </a:xfrm>
          <a:prstGeom prst="rect">
            <a:avLst/>
          </a:prstGeom>
        </p:spPr>
        <p:txBody>
          <a:bodyPr/>
          <a:lstStyle>
            <a:lvl1pPr>
              <a:defRPr baseline="0">
                <a:solidFill>
                  <a:schemeClr val="tx1"/>
                </a:solidFill>
              </a:defRPr>
            </a:lvl1pPr>
          </a:lstStyle>
          <a:p>
            <a:r>
              <a:rPr lang="en-US" dirty="0"/>
              <a:t>Example Image Slide 5</a:t>
            </a:r>
            <a:endParaRPr lang="en-GB" dirty="0"/>
          </a:p>
        </p:txBody>
      </p:sp>
      <p:sp>
        <p:nvSpPr>
          <p:cNvPr id="11" name="Rectangle 10"/>
          <p:cNvSpPr/>
          <p:nvPr/>
        </p:nvSpPr>
        <p:spPr>
          <a:xfrm>
            <a:off x="1691680" y="3806384"/>
            <a:ext cx="576064" cy="2502936"/>
          </a:xfrm>
          <a:prstGeom prst="rect">
            <a:avLst/>
          </a:prstGeom>
          <a:solidFill>
            <a:srgbClr val="C9D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1691680" y="3806384"/>
            <a:ext cx="576064" cy="2502936"/>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p:cNvSpPr>
            <a:spLocks noGrp="1"/>
          </p:cNvSpPr>
          <p:nvPr>
            <p:ph type="pic" sz="quarter" idx="10"/>
          </p:nvPr>
        </p:nvSpPr>
        <p:spPr>
          <a:xfrm>
            <a:off x="611560" y="1484313"/>
            <a:ext cx="1629990" cy="4752999"/>
          </a:xfrm>
          <a:prstGeom prst="rect">
            <a:avLst/>
          </a:prstGeom>
        </p:spPr>
        <p:txBody>
          <a:bodyPr/>
          <a:lstStyle/>
          <a:p>
            <a:endParaRPr lang="en-GB"/>
          </a:p>
        </p:txBody>
      </p:sp>
      <p:sp>
        <p:nvSpPr>
          <p:cNvPr id="20" name="Rectangle 19"/>
          <p:cNvSpPr/>
          <p:nvPr userDrawn="1"/>
        </p:nvSpPr>
        <p:spPr>
          <a:xfrm>
            <a:off x="1691680" y="3806384"/>
            <a:ext cx="807175" cy="264695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Picture Placeholder 21"/>
          <p:cNvSpPr>
            <a:spLocks noGrp="1"/>
          </p:cNvSpPr>
          <p:nvPr>
            <p:ph type="pic" sz="quarter" idx="11"/>
          </p:nvPr>
        </p:nvSpPr>
        <p:spPr>
          <a:xfrm>
            <a:off x="1979712" y="4087813"/>
            <a:ext cx="6552728" cy="2149499"/>
          </a:xfrm>
          <a:prstGeom prst="rect">
            <a:avLst/>
          </a:prstGeom>
        </p:spPr>
        <p:txBody>
          <a:bodyPr/>
          <a:lstStyle/>
          <a:p>
            <a:endParaRPr lang="en-GB"/>
          </a:p>
        </p:txBody>
      </p:sp>
      <p:sp>
        <p:nvSpPr>
          <p:cNvPr id="24" name="Picture Placeholder 23"/>
          <p:cNvSpPr>
            <a:spLocks noGrp="1"/>
          </p:cNvSpPr>
          <p:nvPr>
            <p:ph type="pic" sz="quarter" idx="12"/>
          </p:nvPr>
        </p:nvSpPr>
        <p:spPr>
          <a:xfrm>
            <a:off x="2498725" y="1484313"/>
            <a:ext cx="3441427" cy="2322512"/>
          </a:xfrm>
          <a:prstGeom prst="rect">
            <a:avLst/>
          </a:prstGeom>
        </p:spPr>
        <p:txBody>
          <a:bodyPr/>
          <a:lstStyle/>
          <a:p>
            <a:endParaRPr lang="en-GB"/>
          </a:p>
        </p:txBody>
      </p:sp>
      <p:sp>
        <p:nvSpPr>
          <p:cNvPr id="26" name="Picture Placeholder 25"/>
          <p:cNvSpPr>
            <a:spLocks noGrp="1"/>
          </p:cNvSpPr>
          <p:nvPr>
            <p:ph type="pic" sz="quarter" idx="13"/>
          </p:nvPr>
        </p:nvSpPr>
        <p:spPr>
          <a:xfrm>
            <a:off x="6228184" y="1483872"/>
            <a:ext cx="2304256" cy="2322512"/>
          </a:xfrm>
          <a:prstGeom prst="rect">
            <a:avLst/>
          </a:prstGeom>
        </p:spPr>
        <p:txBody>
          <a:bodyPr/>
          <a:lstStyle/>
          <a:p>
            <a:endParaRPr lang="en-GB"/>
          </a:p>
        </p:txBody>
      </p:sp>
    </p:spTree>
    <p:extLst>
      <p:ext uri="{BB962C8B-B14F-4D97-AF65-F5344CB8AC3E}">
        <p14:creationId xmlns:p14="http://schemas.microsoft.com/office/powerpoint/2010/main" val="2614198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xample Image Slide 6">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6"/>
          <p:cNvSpPr>
            <a:spLocks noGrp="1"/>
          </p:cNvSpPr>
          <p:nvPr>
            <p:ph type="pic" sz="quarter" idx="11" hasCustomPrompt="1"/>
          </p:nvPr>
        </p:nvSpPr>
        <p:spPr>
          <a:xfrm>
            <a:off x="0" y="0"/>
            <a:ext cx="9144000" cy="6858000"/>
          </a:xfrm>
          <a:prstGeom prst="rect">
            <a:avLst/>
          </a:prstGeom>
        </p:spPr>
        <p:txBody>
          <a:bodyPr/>
          <a:lstStyle>
            <a:lvl1pPr marL="0" indent="0">
              <a:buNone/>
              <a:defRPr baseline="0"/>
            </a:lvl1pPr>
          </a:lstStyle>
          <a:p>
            <a:r>
              <a:rPr lang="en-GB" dirty="0"/>
              <a:t>Click icon to insert image</a:t>
            </a:r>
          </a:p>
        </p:txBody>
      </p:sp>
      <p:sp>
        <p:nvSpPr>
          <p:cNvPr id="4" name="Text Placeholder 4"/>
          <p:cNvSpPr>
            <a:spLocks noGrp="1"/>
          </p:cNvSpPr>
          <p:nvPr>
            <p:ph type="body" sz="quarter" idx="10" hasCustomPrompt="1"/>
          </p:nvPr>
        </p:nvSpPr>
        <p:spPr>
          <a:xfrm>
            <a:off x="467544" y="6237312"/>
            <a:ext cx="8424863" cy="216817"/>
          </a:xfrm>
          <a:prstGeom prst="rect">
            <a:avLst/>
          </a:prstGeom>
        </p:spPr>
        <p:txBody>
          <a:bodyPr/>
          <a:lstStyle>
            <a:lvl1pPr marL="0" indent="0" algn="r">
              <a:buNone/>
              <a:defRPr lang="en-GB" sz="800" b="0" i="0" smtClean="0">
                <a:effectLst/>
              </a:defRPr>
            </a:lvl1pPr>
          </a:lstStyle>
          <a:p>
            <a:pPr lvl="0"/>
            <a:r>
              <a:rPr lang="en-GB" b="0" i="0" dirty="0">
                <a:solidFill>
                  <a:srgbClr val="222222"/>
                </a:solidFill>
                <a:effectLst/>
                <a:latin typeface="arial"/>
              </a:rPr>
              <a:t>© </a:t>
            </a:r>
            <a:r>
              <a:rPr lang="en-US" dirty="0"/>
              <a:t>Image credit</a:t>
            </a:r>
            <a:endParaRPr lang="en-GB" dirty="0"/>
          </a:p>
        </p:txBody>
      </p:sp>
    </p:spTree>
    <p:extLst>
      <p:ext uri="{BB962C8B-B14F-4D97-AF65-F5344CB8AC3E}">
        <p14:creationId xmlns:p14="http://schemas.microsoft.com/office/powerpoint/2010/main" val="989016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Page with imag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6"/>
          <p:cNvSpPr>
            <a:spLocks noGrp="1"/>
          </p:cNvSpPr>
          <p:nvPr>
            <p:ph type="pic" sz="quarter" idx="11" hasCustomPrompt="1"/>
          </p:nvPr>
        </p:nvSpPr>
        <p:spPr>
          <a:xfrm>
            <a:off x="539551" y="548680"/>
            <a:ext cx="8064897" cy="5760640"/>
          </a:xfrm>
          <a:prstGeom prst="rect">
            <a:avLst/>
          </a:prstGeom>
        </p:spPr>
        <p:txBody>
          <a:bodyPr/>
          <a:lstStyle>
            <a:lvl1pPr marL="0" indent="0">
              <a:buNone/>
              <a:defRPr/>
            </a:lvl1pPr>
          </a:lstStyle>
          <a:p>
            <a:r>
              <a:rPr lang="en-GB" dirty="0"/>
              <a:t>Click icon to insert image</a:t>
            </a:r>
          </a:p>
        </p:txBody>
      </p:sp>
    </p:spTree>
    <p:extLst>
      <p:ext uri="{BB962C8B-B14F-4D97-AF65-F5344CB8AC3E}">
        <p14:creationId xmlns:p14="http://schemas.microsoft.com/office/powerpoint/2010/main" val="476639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0848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Content 1">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95288" y="1484313"/>
            <a:ext cx="8353425" cy="4969023"/>
          </a:xfrm>
          <a:prstGeom prst="rect">
            <a:avLst/>
          </a:prstGeom>
        </p:spPr>
        <p:txBody>
          <a:bodyPr/>
          <a:lstStyle>
            <a:lvl1pPr marL="342900" indent="-342900">
              <a:buFont typeface="Wingdings" panose="05000000000000000000" pitchFamily="2" charset="2"/>
              <a:buChar char="§"/>
              <a:defRPr sz="2000" b="1" baseline="0">
                <a:solidFill>
                  <a:schemeClr val="tx1"/>
                </a:solidFill>
              </a:defRPr>
            </a:lvl1pPr>
            <a:lvl2pPr marL="742950" indent="-285750">
              <a:buFont typeface="Wingdings" panose="05000000000000000000" pitchFamily="2" charset="2"/>
              <a:buChar char="§"/>
              <a:defRPr b="1">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p:txBody>
      </p:sp>
    </p:spTree>
    <p:extLst>
      <p:ext uri="{BB962C8B-B14F-4D97-AF65-F5344CB8AC3E}">
        <p14:creationId xmlns:p14="http://schemas.microsoft.com/office/powerpoint/2010/main" val="107908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4787900" y="764704"/>
            <a:ext cx="3600524" cy="5328592"/>
          </a:xfrm>
          <a:prstGeom prst="rect">
            <a:avLst/>
          </a:prstGeom>
        </p:spPr>
        <p:txBody>
          <a:bodyPr/>
          <a:lstStyle>
            <a:lvl1pPr marL="0" indent="0" algn="ctr">
              <a:buNone/>
              <a:defRPr/>
            </a:lvl1p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Click to insert image</a:t>
            </a:r>
          </a:p>
        </p:txBody>
      </p:sp>
      <p:sp>
        <p:nvSpPr>
          <p:cNvPr id="14" name="Picture Placeholder 13"/>
          <p:cNvSpPr>
            <a:spLocks noGrp="1"/>
          </p:cNvSpPr>
          <p:nvPr>
            <p:ph type="pic" sz="quarter" idx="10"/>
          </p:nvPr>
        </p:nvSpPr>
        <p:spPr>
          <a:xfrm>
            <a:off x="6444209" y="764704"/>
            <a:ext cx="1944216" cy="1728192"/>
          </a:xfrm>
          <a:prstGeom prst="rect">
            <a:avLst/>
          </a:prstGeom>
        </p:spPr>
        <p:txBody>
          <a:bodyPr/>
          <a:lstStyle>
            <a:lvl1pPr marL="0" indent="0" algn="ctr">
              <a:buNone/>
              <a:defRPr/>
            </a:lvl1pPr>
          </a:lstStyle>
          <a:p>
            <a:endParaRPr lang="en-GB" dirty="0"/>
          </a:p>
          <a:p>
            <a:r>
              <a:rPr lang="en-GB" dirty="0"/>
              <a:t>Insert Picture</a:t>
            </a:r>
          </a:p>
          <a:p>
            <a:endParaRPr lang="en-GB" dirty="0"/>
          </a:p>
        </p:txBody>
      </p:sp>
    </p:spTree>
    <p:extLst>
      <p:ext uri="{BB962C8B-B14F-4D97-AF65-F5344CB8AC3E}">
        <p14:creationId xmlns:p14="http://schemas.microsoft.com/office/powerpoint/2010/main" val="422136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Content 1</a:t>
            </a:r>
            <a:endParaRPr lang="en-GB" dirty="0"/>
          </a:p>
        </p:txBody>
      </p:sp>
      <p:sp>
        <p:nvSpPr>
          <p:cNvPr id="3" name="Content Placeholder 2"/>
          <p:cNvSpPr>
            <a:spLocks noGrp="1"/>
          </p:cNvSpPr>
          <p:nvPr>
            <p:ph idx="1" hasCustomPrompt="1"/>
          </p:nvPr>
        </p:nvSpPr>
        <p:spPr>
          <a:xfrm>
            <a:off x="395288" y="1484313"/>
            <a:ext cx="8353425" cy="4969023"/>
          </a:xfrm>
          <a:prstGeom prst="rect">
            <a:avLst/>
          </a:prstGeom>
        </p:spPr>
        <p:txBody>
          <a:bodyPr/>
          <a:lstStyle>
            <a:lvl1pPr marL="342900" indent="-342900">
              <a:buFont typeface="Wingdings" panose="05000000000000000000" pitchFamily="2" charset="2"/>
              <a:buChar char="§"/>
              <a:defRPr sz="2000" b="1" baseline="0">
                <a:solidFill>
                  <a:schemeClr val="tx1"/>
                </a:solidFill>
              </a:defRPr>
            </a:lvl1pPr>
            <a:lvl2pPr marL="742950" indent="-285750">
              <a:buFont typeface="Wingdings" panose="05000000000000000000" pitchFamily="2" charset="2"/>
              <a:buChar char="§"/>
              <a:defRPr b="1">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p:txBody>
      </p:sp>
      <p:sp>
        <p:nvSpPr>
          <p:cNvPr id="4" name="Rectangle 3"/>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0501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Content 2</a:t>
            </a:r>
            <a:endParaRPr lang="en-GB" dirty="0"/>
          </a:p>
        </p:txBody>
      </p:sp>
      <p:sp>
        <p:nvSpPr>
          <p:cNvPr id="3" name="Content Placeholder 2"/>
          <p:cNvSpPr>
            <a:spLocks noGrp="1"/>
          </p:cNvSpPr>
          <p:nvPr>
            <p:ph idx="1" hasCustomPrompt="1"/>
          </p:nvPr>
        </p:nvSpPr>
        <p:spPr>
          <a:xfrm>
            <a:off x="5436096" y="2996952"/>
            <a:ext cx="2880319" cy="2088232"/>
          </a:xfrm>
          <a:prstGeom prst="rect">
            <a:avLst/>
          </a:prstGeom>
        </p:spPr>
        <p:txBody>
          <a:bodyPr/>
          <a:lstStyle>
            <a:lvl1pPr marL="0" indent="0">
              <a:buFont typeface="Wingdings" panose="05000000000000000000" pitchFamily="2" charset="2"/>
              <a:buNone/>
              <a:defRPr baseline="0">
                <a:solidFill>
                  <a:schemeClr val="tx1"/>
                </a:solidFill>
              </a:defRPr>
            </a:lvl1pPr>
            <a:lvl2pPr marL="457200" indent="0">
              <a:buFont typeface="Wingdings" panose="05000000000000000000" pitchFamily="2" charset="2"/>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err="1"/>
              <a:t>Finibus</a:t>
            </a:r>
            <a:r>
              <a:rPr lang="en-GB" dirty="0"/>
              <a:t> </a:t>
            </a:r>
            <a:r>
              <a:rPr lang="en-GB" dirty="0" err="1"/>
              <a:t>Bonorum</a:t>
            </a:r>
            <a:r>
              <a:rPr lang="en-GB" dirty="0"/>
              <a:t> et </a:t>
            </a:r>
            <a:r>
              <a:rPr lang="en-GB" dirty="0" err="1"/>
              <a:t>Malorum</a:t>
            </a:r>
            <a:r>
              <a:rPr lang="en-GB" dirty="0"/>
              <a:t> </a:t>
            </a:r>
            <a:r>
              <a:rPr lang="en-GB" dirty="0" err="1"/>
              <a:t>Sed</a:t>
            </a:r>
            <a:r>
              <a:rPr lang="en-GB" dirty="0"/>
              <a:t> </a:t>
            </a:r>
            <a:r>
              <a:rPr lang="en-GB" dirty="0" err="1"/>
              <a:t>ut</a:t>
            </a:r>
            <a:r>
              <a:rPr lang="en-GB" dirty="0"/>
              <a:t> </a:t>
            </a:r>
            <a:r>
              <a:rPr lang="en-GB" dirty="0" err="1"/>
              <a:t>perspiciatis</a:t>
            </a:r>
            <a:r>
              <a:rPr lang="en-GB" dirty="0"/>
              <a:t> </a:t>
            </a:r>
            <a:r>
              <a:rPr lang="en-GB" dirty="0" err="1"/>
              <a:t>unde</a:t>
            </a:r>
            <a:r>
              <a:rPr lang="en-GB" dirty="0"/>
              <a:t> </a:t>
            </a:r>
            <a:r>
              <a:rPr lang="en-GB" dirty="0" err="1"/>
              <a:t>enim</a:t>
            </a:r>
            <a:r>
              <a:rPr lang="en-GB" dirty="0"/>
              <a:t> ad minima </a:t>
            </a:r>
            <a:r>
              <a:rPr lang="en-GB" dirty="0" err="1"/>
              <a:t>veniam</a:t>
            </a:r>
            <a:r>
              <a:rPr lang="en-GB" dirty="0"/>
              <a:t> </a:t>
            </a:r>
            <a:r>
              <a:rPr lang="pt-BR" dirty="0"/>
              <a:t>autem vel eum iure </a:t>
            </a:r>
            <a:r>
              <a:rPr lang="en-GB" dirty="0" err="1"/>
              <a:t>porro</a:t>
            </a:r>
            <a:r>
              <a:rPr lang="en-GB" dirty="0"/>
              <a:t> </a:t>
            </a:r>
            <a:r>
              <a:rPr lang="en-GB" dirty="0" err="1"/>
              <a:t>quisquam</a:t>
            </a:r>
            <a:r>
              <a:rPr lang="en-GB" b="0" dirty="0"/>
              <a:t> </a:t>
            </a:r>
            <a:r>
              <a:rPr lang="en-GB" dirty="0" err="1"/>
              <a:t>aute</a:t>
            </a:r>
            <a:r>
              <a:rPr lang="en-GB" dirty="0"/>
              <a:t> </a:t>
            </a:r>
            <a:r>
              <a:rPr lang="en-GB" dirty="0" err="1"/>
              <a:t>irure</a:t>
            </a:r>
            <a:r>
              <a:rPr lang="en-GB" dirty="0"/>
              <a:t> </a:t>
            </a:r>
            <a:r>
              <a:rPr lang="en-GB" dirty="0" err="1"/>
              <a:t>dolor</a:t>
            </a:r>
            <a:r>
              <a:rPr lang="en-GB" dirty="0"/>
              <a:t> </a:t>
            </a:r>
            <a:endParaRPr lang="en-GB" altLang="en-US" dirty="0"/>
          </a:p>
        </p:txBody>
      </p:sp>
      <p:sp>
        <p:nvSpPr>
          <p:cNvPr id="5" name="Picture Placeholder 4"/>
          <p:cNvSpPr>
            <a:spLocks noGrp="1"/>
          </p:cNvSpPr>
          <p:nvPr>
            <p:ph type="pic" sz="quarter" idx="10" hasCustomPrompt="1"/>
          </p:nvPr>
        </p:nvSpPr>
        <p:spPr>
          <a:xfrm>
            <a:off x="395536" y="1484784"/>
            <a:ext cx="4320927" cy="4968404"/>
          </a:xfrm>
          <a:prstGeom prst="rect">
            <a:avLst/>
          </a:prstGeom>
        </p:spPr>
        <p:txBody>
          <a:bodyPr/>
          <a:lstStyle>
            <a:lvl1pPr marL="0" indent="0">
              <a:buNone/>
              <a:defRPr/>
            </a:lvl1pPr>
          </a:lstStyle>
          <a:p>
            <a:r>
              <a:rPr lang="en-GB" dirty="0"/>
              <a:t>Insert picture</a:t>
            </a:r>
          </a:p>
          <a:p>
            <a:endParaRPr lang="en-GB" dirty="0"/>
          </a:p>
        </p:txBody>
      </p:sp>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8106" y="1988840"/>
            <a:ext cx="1046249" cy="895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326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Content 3</a:t>
            </a:r>
            <a:endParaRPr lang="en-GB" dirty="0"/>
          </a:p>
        </p:txBody>
      </p:sp>
      <p:sp>
        <p:nvSpPr>
          <p:cNvPr id="3" name="Content Placeholder 2"/>
          <p:cNvSpPr>
            <a:spLocks noGrp="1"/>
          </p:cNvSpPr>
          <p:nvPr>
            <p:ph idx="1" hasCustomPrompt="1"/>
          </p:nvPr>
        </p:nvSpPr>
        <p:spPr>
          <a:xfrm>
            <a:off x="395289" y="1484313"/>
            <a:ext cx="4248719" cy="496902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p:txBody>
      </p:sp>
      <p:sp>
        <p:nvSpPr>
          <p:cNvPr id="13" name="Picture Placeholder 12"/>
          <p:cNvSpPr>
            <a:spLocks noGrp="1"/>
          </p:cNvSpPr>
          <p:nvPr>
            <p:ph type="pic" sz="quarter" idx="10"/>
          </p:nvPr>
        </p:nvSpPr>
        <p:spPr>
          <a:xfrm>
            <a:off x="4787900" y="1484313"/>
            <a:ext cx="3960813" cy="4968875"/>
          </a:xfrm>
          <a:prstGeom prst="rect">
            <a:avLst/>
          </a:prstGeom>
        </p:spPr>
        <p:txBody>
          <a:bodyPr/>
          <a:lstStyle/>
          <a:p>
            <a:endParaRPr lang="en-GB" dirty="0"/>
          </a:p>
        </p:txBody>
      </p:sp>
      <p:sp>
        <p:nvSpPr>
          <p:cNvPr id="5" name="Rectangle 4"/>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308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fil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1547813" y="1493838"/>
            <a:ext cx="1409700" cy="1414462"/>
          </a:xfrm>
          <a:prstGeom prst="rect">
            <a:avLst/>
          </a:prstGeom>
        </p:spPr>
        <p:txBody>
          <a:bodyPr/>
          <a:lstStyle/>
          <a:p>
            <a:endParaRPr lang="en-GB" dirty="0"/>
          </a:p>
        </p:txBody>
      </p:sp>
      <p:sp>
        <p:nvSpPr>
          <p:cNvPr id="15" name="Picture Placeholder 14"/>
          <p:cNvSpPr>
            <a:spLocks noGrp="1"/>
          </p:cNvSpPr>
          <p:nvPr>
            <p:ph type="pic" sz="quarter" idx="11"/>
          </p:nvPr>
        </p:nvSpPr>
        <p:spPr>
          <a:xfrm>
            <a:off x="3106738" y="1493838"/>
            <a:ext cx="1411287" cy="1414462"/>
          </a:xfrm>
          <a:prstGeom prst="rect">
            <a:avLst/>
          </a:prstGeom>
        </p:spPr>
        <p:txBody>
          <a:bodyPr/>
          <a:lstStyle/>
          <a:p>
            <a:endParaRPr lang="en-GB" dirty="0"/>
          </a:p>
        </p:txBody>
      </p:sp>
      <p:sp>
        <p:nvSpPr>
          <p:cNvPr id="17" name="Picture Placeholder 16"/>
          <p:cNvSpPr>
            <a:spLocks noGrp="1"/>
          </p:cNvSpPr>
          <p:nvPr>
            <p:ph type="pic" sz="quarter" idx="12"/>
          </p:nvPr>
        </p:nvSpPr>
        <p:spPr>
          <a:xfrm>
            <a:off x="4667250" y="1493838"/>
            <a:ext cx="1373188" cy="1414462"/>
          </a:xfrm>
          <a:prstGeom prst="rect">
            <a:avLst/>
          </a:prstGeom>
        </p:spPr>
        <p:txBody>
          <a:bodyPr/>
          <a:lstStyle/>
          <a:p>
            <a:endParaRPr lang="en-GB"/>
          </a:p>
        </p:txBody>
      </p:sp>
      <p:sp>
        <p:nvSpPr>
          <p:cNvPr id="19" name="Picture Placeholder 18"/>
          <p:cNvSpPr>
            <a:spLocks noGrp="1"/>
          </p:cNvSpPr>
          <p:nvPr>
            <p:ph type="pic" sz="quarter" idx="13"/>
          </p:nvPr>
        </p:nvSpPr>
        <p:spPr>
          <a:xfrm>
            <a:off x="6189663" y="1493838"/>
            <a:ext cx="1406525" cy="1414462"/>
          </a:xfrm>
          <a:prstGeom prst="rect">
            <a:avLst/>
          </a:prstGeom>
        </p:spPr>
        <p:txBody>
          <a:bodyPr/>
          <a:lstStyle/>
          <a:p>
            <a:endParaRPr lang="en-GB"/>
          </a:p>
        </p:txBody>
      </p:sp>
      <p:sp>
        <p:nvSpPr>
          <p:cNvPr id="2" name="Title 1"/>
          <p:cNvSpPr>
            <a:spLocks noGrp="1"/>
          </p:cNvSpPr>
          <p:nvPr>
            <p:ph type="title" hasCustomPrompt="1"/>
          </p:nvPr>
        </p:nvSpPr>
        <p:spPr>
          <a:xfrm>
            <a:off x="899591" y="728700"/>
            <a:ext cx="7848873" cy="796948"/>
          </a:xfrm>
          <a:prstGeom prst="rect">
            <a:avLst/>
          </a:prstGeom>
        </p:spPr>
        <p:txBody>
          <a:bodyPr/>
          <a:lstStyle>
            <a:lvl1pPr>
              <a:defRPr/>
            </a:lvl1pPr>
          </a:lstStyle>
          <a:p>
            <a:r>
              <a:rPr lang="en-US" dirty="0"/>
              <a:t>Example Profile Slide</a:t>
            </a:r>
            <a:endParaRPr lang="en-GB" dirty="0"/>
          </a:p>
        </p:txBody>
      </p:sp>
      <p:sp>
        <p:nvSpPr>
          <p:cNvPr id="21" name="Text Placeholder 20"/>
          <p:cNvSpPr>
            <a:spLocks noGrp="1"/>
          </p:cNvSpPr>
          <p:nvPr>
            <p:ph type="body" sz="quarter" idx="14" hasCustomPrompt="1"/>
          </p:nvPr>
        </p:nvSpPr>
        <p:spPr>
          <a:xfrm>
            <a:off x="1475656" y="3140968"/>
            <a:ext cx="1512168" cy="2852191"/>
          </a:xfrm>
          <a:prstGeom prst="rect">
            <a:avLst/>
          </a:prstGeom>
        </p:spPr>
        <p:txBody>
          <a:bodyPr/>
          <a:lstStyle>
            <a:lvl1pPr marL="0" indent="0">
              <a:spcBef>
                <a:spcPts val="600"/>
              </a:spcBef>
              <a:buFontTx/>
              <a:buNone/>
              <a:defRPr sz="800" i="0"/>
            </a:lvl1pPr>
            <a:lvl2pPr marL="457200" indent="0">
              <a:buNone/>
              <a:defRPr sz="1200"/>
            </a:lvl2pPr>
            <a:lvl3pPr marL="914400" indent="0">
              <a:buNone/>
              <a:defRPr baseline="0"/>
            </a:lvl3pPr>
            <a:lvl5pPr marL="1828800" indent="0">
              <a:buNone/>
              <a:defRPr/>
            </a:lvl5pPr>
          </a:lstStyle>
          <a:p>
            <a:pPr marL="0" indent="0">
              <a:buFontTx/>
              <a:buNone/>
            </a:pPr>
            <a:r>
              <a:rPr lang="en-GB" altLang="en-US" sz="1400" kern="0" dirty="0"/>
              <a:t>James Fennell</a:t>
            </a:r>
          </a:p>
          <a:p>
            <a:pPr marL="0" indent="0">
              <a:spcBef>
                <a:spcPts val="600"/>
              </a:spcBef>
              <a:buFontTx/>
              <a:buNone/>
            </a:pPr>
            <a:r>
              <a:rPr lang="en-GB" altLang="en-US" sz="1050" kern="0" dirty="0"/>
              <a:t>Chief Executive</a:t>
            </a:r>
          </a:p>
          <a:p>
            <a:pPr lvl="0"/>
            <a:r>
              <a:rPr lang="en-US" dirty="0"/>
              <a:t>BA(Hons) MRTPI MRICS</a:t>
            </a:r>
          </a:p>
          <a:p>
            <a:pPr lvl="0"/>
            <a:r>
              <a:rPr lang="en-GB" sz="1200" b="0" dirty="0"/>
              <a:t>To add an image, click the icon on above. To move the image within its box, go to image tools, crop and pan around with the cross cursor</a:t>
            </a:r>
          </a:p>
        </p:txBody>
      </p:sp>
      <p:sp>
        <p:nvSpPr>
          <p:cNvPr id="22" name="Text Placeholder 20"/>
          <p:cNvSpPr>
            <a:spLocks noGrp="1"/>
          </p:cNvSpPr>
          <p:nvPr>
            <p:ph type="body" sz="quarter" idx="15" hasCustomPrompt="1"/>
          </p:nvPr>
        </p:nvSpPr>
        <p:spPr>
          <a:xfrm>
            <a:off x="3059832" y="3140968"/>
            <a:ext cx="1512168" cy="2852191"/>
          </a:xfrm>
          <a:prstGeom prst="rect">
            <a:avLst/>
          </a:prstGeom>
        </p:spPr>
        <p:txBody>
          <a:bodyPr/>
          <a:lstStyle>
            <a:lvl1pPr marL="0" indent="0">
              <a:spcBef>
                <a:spcPts val="600"/>
              </a:spcBef>
              <a:buFontTx/>
              <a:buNone/>
              <a:defRPr sz="800" i="0"/>
            </a:lvl1pPr>
            <a:lvl2pPr marL="457200" indent="0">
              <a:buNone/>
              <a:defRPr sz="1200"/>
            </a:lvl2pPr>
            <a:lvl3pPr marL="914400" indent="0">
              <a:buNone/>
              <a:defRPr baseline="0"/>
            </a:lvl3pPr>
            <a:lvl5pPr marL="1828800" indent="0">
              <a:buNone/>
              <a:defRPr/>
            </a:lvl5pPr>
          </a:lstStyle>
          <a:p>
            <a:pPr marL="0" indent="0">
              <a:buFontTx/>
              <a:buNone/>
            </a:pPr>
            <a:r>
              <a:rPr lang="en-GB" altLang="en-US" sz="1400" kern="0" dirty="0"/>
              <a:t>Name</a:t>
            </a:r>
          </a:p>
          <a:p>
            <a:pPr marL="0" indent="0">
              <a:spcBef>
                <a:spcPts val="600"/>
              </a:spcBef>
              <a:buFontTx/>
              <a:buNone/>
            </a:pPr>
            <a:r>
              <a:rPr lang="en-GB" altLang="en-US" sz="1050" kern="0" dirty="0"/>
              <a:t>Title</a:t>
            </a:r>
          </a:p>
          <a:p>
            <a:pPr lvl="0"/>
            <a:r>
              <a:rPr lang="en-US" dirty="0"/>
              <a:t>Qualifications</a:t>
            </a:r>
          </a:p>
          <a:p>
            <a:pPr lvl="0"/>
            <a:r>
              <a:rPr lang="en-GB" sz="1200" b="0" dirty="0"/>
              <a:t>To add an image, click the icon on above. To move the image within its box, go to image tools, crop and pan around with the cross cursor</a:t>
            </a:r>
          </a:p>
        </p:txBody>
      </p:sp>
      <p:sp>
        <p:nvSpPr>
          <p:cNvPr id="23" name="Text Placeholder 20"/>
          <p:cNvSpPr>
            <a:spLocks noGrp="1"/>
          </p:cNvSpPr>
          <p:nvPr>
            <p:ph type="body" sz="quarter" idx="16" hasCustomPrompt="1"/>
          </p:nvPr>
        </p:nvSpPr>
        <p:spPr>
          <a:xfrm>
            <a:off x="4572000" y="3140968"/>
            <a:ext cx="1512168" cy="2852191"/>
          </a:xfrm>
          <a:prstGeom prst="rect">
            <a:avLst/>
          </a:prstGeom>
        </p:spPr>
        <p:txBody>
          <a:bodyPr/>
          <a:lstStyle>
            <a:lvl1pPr marL="0" indent="0">
              <a:spcBef>
                <a:spcPts val="600"/>
              </a:spcBef>
              <a:buFontTx/>
              <a:buNone/>
              <a:defRPr sz="800" i="0"/>
            </a:lvl1pPr>
            <a:lvl2pPr marL="457200" indent="0">
              <a:buNone/>
              <a:defRPr sz="1200"/>
            </a:lvl2pPr>
            <a:lvl3pPr marL="914400" indent="0">
              <a:buNone/>
              <a:defRPr baseline="0"/>
            </a:lvl3pPr>
            <a:lvl5pPr marL="1828800" indent="0">
              <a:buNone/>
              <a:defRPr/>
            </a:lvl5pPr>
          </a:lstStyle>
          <a:p>
            <a:pPr marL="0" indent="0">
              <a:buFontTx/>
              <a:buNone/>
            </a:pPr>
            <a:r>
              <a:rPr lang="en-GB" altLang="en-US" sz="1400" kern="0" dirty="0"/>
              <a:t>Name</a:t>
            </a:r>
          </a:p>
          <a:p>
            <a:pPr marL="0" indent="0">
              <a:spcBef>
                <a:spcPts val="600"/>
              </a:spcBef>
              <a:buFontTx/>
              <a:buNone/>
            </a:pPr>
            <a:r>
              <a:rPr lang="en-GB" altLang="en-US" sz="1050" kern="0" dirty="0"/>
              <a:t>Title</a:t>
            </a:r>
          </a:p>
          <a:p>
            <a:pPr lvl="0"/>
            <a:r>
              <a:rPr lang="en-US" dirty="0"/>
              <a:t>Qualifications</a:t>
            </a:r>
          </a:p>
          <a:p>
            <a:pPr lvl="0"/>
            <a:r>
              <a:rPr lang="en-GB" sz="1200" b="0" dirty="0"/>
              <a:t>To add an image, click the icon on above. To move the image within its box, go to image tools, crop and pan around with the cross cursor</a:t>
            </a:r>
          </a:p>
        </p:txBody>
      </p:sp>
      <p:sp>
        <p:nvSpPr>
          <p:cNvPr id="24" name="Text Placeholder 20"/>
          <p:cNvSpPr>
            <a:spLocks noGrp="1"/>
          </p:cNvSpPr>
          <p:nvPr>
            <p:ph type="body" sz="quarter" idx="17" hasCustomPrompt="1"/>
          </p:nvPr>
        </p:nvSpPr>
        <p:spPr>
          <a:xfrm>
            <a:off x="6084168" y="3140968"/>
            <a:ext cx="1512168" cy="2852191"/>
          </a:xfrm>
          <a:prstGeom prst="rect">
            <a:avLst/>
          </a:prstGeom>
        </p:spPr>
        <p:txBody>
          <a:bodyPr/>
          <a:lstStyle>
            <a:lvl1pPr marL="0" indent="0">
              <a:spcBef>
                <a:spcPts val="600"/>
              </a:spcBef>
              <a:buFontTx/>
              <a:buNone/>
              <a:defRPr sz="800" i="0"/>
            </a:lvl1pPr>
            <a:lvl2pPr marL="457200" indent="0">
              <a:buNone/>
              <a:defRPr sz="1200"/>
            </a:lvl2pPr>
            <a:lvl3pPr marL="914400" indent="0">
              <a:buNone/>
              <a:defRPr baseline="0"/>
            </a:lvl3pPr>
            <a:lvl5pPr marL="1828800" indent="0">
              <a:buNone/>
              <a:defRPr/>
            </a:lvl5pPr>
          </a:lstStyle>
          <a:p>
            <a:pPr marL="0" indent="0">
              <a:buFontTx/>
              <a:buNone/>
            </a:pPr>
            <a:r>
              <a:rPr lang="en-GB" altLang="en-US" sz="1400" kern="0" dirty="0"/>
              <a:t>Name</a:t>
            </a:r>
          </a:p>
          <a:p>
            <a:pPr marL="0" indent="0">
              <a:spcBef>
                <a:spcPts val="600"/>
              </a:spcBef>
              <a:buFontTx/>
              <a:buNone/>
            </a:pPr>
            <a:r>
              <a:rPr lang="en-GB" altLang="en-US" sz="1050" kern="0" dirty="0"/>
              <a:t>Title</a:t>
            </a:r>
          </a:p>
          <a:p>
            <a:pPr lvl="0"/>
            <a:r>
              <a:rPr lang="en-US" dirty="0"/>
              <a:t>Qualifications</a:t>
            </a:r>
          </a:p>
          <a:p>
            <a:pPr lvl="0"/>
            <a:r>
              <a:rPr lang="en-GB" sz="1200" b="0" dirty="0"/>
              <a:t>To add an image, click the icon on above. To move the image within its box, go to image tools, crop and pan around with the cross cursor</a:t>
            </a:r>
          </a:p>
        </p:txBody>
      </p:sp>
      <p:sp>
        <p:nvSpPr>
          <p:cNvPr id="11" name="Rectangle 10"/>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640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Content 4</a:t>
            </a:r>
            <a:endParaRPr lang="en-GB" dirty="0"/>
          </a:p>
        </p:txBody>
      </p:sp>
      <p:sp>
        <p:nvSpPr>
          <p:cNvPr id="3" name="Content Placeholder 2"/>
          <p:cNvSpPr>
            <a:spLocks noGrp="1"/>
          </p:cNvSpPr>
          <p:nvPr>
            <p:ph idx="1" hasCustomPrompt="1"/>
          </p:nvPr>
        </p:nvSpPr>
        <p:spPr>
          <a:xfrm>
            <a:off x="395289" y="1484313"/>
            <a:ext cx="4248719" cy="496902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a:p>
            <a:pPr lvl="1"/>
            <a:endParaRPr lang="en-GB" altLang="en-US" dirty="0"/>
          </a:p>
        </p:txBody>
      </p:sp>
      <p:sp>
        <p:nvSpPr>
          <p:cNvPr id="13" name="Picture Placeholder 12"/>
          <p:cNvSpPr>
            <a:spLocks noGrp="1"/>
          </p:cNvSpPr>
          <p:nvPr>
            <p:ph type="pic" sz="quarter" idx="10"/>
          </p:nvPr>
        </p:nvSpPr>
        <p:spPr>
          <a:xfrm>
            <a:off x="4787900" y="1484313"/>
            <a:ext cx="3960813" cy="2376735"/>
          </a:xfrm>
          <a:prstGeom prst="rect">
            <a:avLst/>
          </a:prstGeom>
        </p:spPr>
        <p:txBody>
          <a:bodyPr/>
          <a:lstStyle/>
          <a:p>
            <a:endParaRPr lang="en-GB"/>
          </a:p>
        </p:txBody>
      </p:sp>
      <p:sp>
        <p:nvSpPr>
          <p:cNvPr id="5" name="Picture Placeholder 4"/>
          <p:cNvSpPr>
            <a:spLocks noGrp="1"/>
          </p:cNvSpPr>
          <p:nvPr>
            <p:ph type="pic" sz="quarter" idx="11"/>
          </p:nvPr>
        </p:nvSpPr>
        <p:spPr>
          <a:xfrm>
            <a:off x="4787900" y="4005064"/>
            <a:ext cx="3960813" cy="2448125"/>
          </a:xfrm>
          <a:prstGeom prst="rect">
            <a:avLst/>
          </a:prstGeom>
        </p:spPr>
        <p:txBody>
          <a:bodyPr/>
          <a:lstStyle/>
          <a:p>
            <a:endParaRPr lang="en-GB"/>
          </a:p>
        </p:txBody>
      </p:sp>
      <p:sp>
        <p:nvSpPr>
          <p:cNvPr id="6" name="Rectangle 5"/>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541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5" name="Picture Placeholder 14"/>
          <p:cNvSpPr>
            <a:spLocks noGrp="1"/>
          </p:cNvSpPr>
          <p:nvPr>
            <p:ph type="pic" sz="quarter" idx="11"/>
          </p:nvPr>
        </p:nvSpPr>
        <p:spPr>
          <a:xfrm>
            <a:off x="7236296" y="3717032"/>
            <a:ext cx="1512169" cy="2375793"/>
          </a:xfrm>
          <a:prstGeom prst="rect">
            <a:avLst/>
          </a:prstGeom>
        </p:spPr>
        <p:txBody>
          <a:bodyPr/>
          <a:lstStyle/>
          <a:p>
            <a:endParaRPr lang="en-GB" dirty="0"/>
          </a:p>
        </p:txBody>
      </p:sp>
      <p:sp>
        <p:nvSpPr>
          <p:cNvPr id="13" name="Picture Placeholder 12"/>
          <p:cNvSpPr>
            <a:spLocks noGrp="1"/>
          </p:cNvSpPr>
          <p:nvPr>
            <p:ph type="pic" sz="quarter" idx="10"/>
          </p:nvPr>
        </p:nvSpPr>
        <p:spPr>
          <a:xfrm>
            <a:off x="4788025" y="1484784"/>
            <a:ext cx="2232247" cy="4614862"/>
          </a:xfrm>
          <a:prstGeom prst="rect">
            <a:avLst/>
          </a:prstGeom>
        </p:spPr>
        <p:txBody>
          <a:bodyPr/>
          <a:lstStyle/>
          <a:p>
            <a:endParaRPr lang="en-GB"/>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8184" y="1412776"/>
            <a:ext cx="2664296" cy="2376264"/>
          </a:xfrm>
          <a:prstGeom prst="rect">
            <a:avLst/>
          </a:prstGeom>
        </p:spPr>
      </p:pic>
      <p:sp>
        <p:nvSpPr>
          <p:cNvPr id="2" name="Title 1"/>
          <p:cNvSpPr>
            <a:spLocks noGrp="1"/>
          </p:cNvSpPr>
          <p:nvPr>
            <p:ph type="title" hasCustomPrompt="1"/>
          </p:nvPr>
        </p:nvSpPr>
        <p:spPr>
          <a:xfrm>
            <a:off x="899591" y="728700"/>
            <a:ext cx="7848873" cy="796948"/>
          </a:xfrm>
          <a:prstGeom prst="rect">
            <a:avLst/>
          </a:prstGeom>
        </p:spPr>
        <p:txBody>
          <a:bodyPr/>
          <a:lstStyle>
            <a:lvl1pPr>
              <a:defRPr>
                <a:solidFill>
                  <a:schemeClr val="tx1"/>
                </a:solidFill>
              </a:defRPr>
            </a:lvl1pPr>
          </a:lstStyle>
          <a:p>
            <a:r>
              <a:rPr lang="en-US" dirty="0"/>
              <a:t>Example Content 5</a:t>
            </a:r>
            <a:endParaRPr lang="en-GB" dirty="0"/>
          </a:p>
        </p:txBody>
      </p:sp>
      <p:sp>
        <p:nvSpPr>
          <p:cNvPr id="3" name="Content Placeholder 2"/>
          <p:cNvSpPr>
            <a:spLocks noGrp="1"/>
          </p:cNvSpPr>
          <p:nvPr>
            <p:ph idx="1" hasCustomPrompt="1"/>
          </p:nvPr>
        </p:nvSpPr>
        <p:spPr>
          <a:xfrm>
            <a:off x="395289" y="1484313"/>
            <a:ext cx="4248720" cy="424973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p:txBody>
      </p:sp>
      <p:sp>
        <p:nvSpPr>
          <p:cNvPr id="17" name="Picture Placeholder 16"/>
          <p:cNvSpPr>
            <a:spLocks noGrp="1"/>
          </p:cNvSpPr>
          <p:nvPr>
            <p:ph type="pic" sz="quarter" idx="12"/>
          </p:nvPr>
        </p:nvSpPr>
        <p:spPr>
          <a:xfrm>
            <a:off x="6444208" y="1485174"/>
            <a:ext cx="2304257" cy="2087842"/>
          </a:xfrm>
          <a:prstGeom prst="rect">
            <a:avLst/>
          </a:prstGeom>
        </p:spPr>
        <p:txBody>
          <a:bodyPr/>
          <a:lstStyle/>
          <a:p>
            <a:endParaRPr lang="en-GB"/>
          </a:p>
        </p:txBody>
      </p:sp>
      <p:sp>
        <p:nvSpPr>
          <p:cNvPr id="11" name="Rectangle 10"/>
          <p:cNvSpPr/>
          <p:nvPr userDrawn="1"/>
        </p:nvSpPr>
        <p:spPr>
          <a:xfrm rot="5400000">
            <a:off x="4403847" y="-3723927"/>
            <a:ext cx="346347" cy="8342889"/>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405576" y="274344"/>
            <a:ext cx="346347" cy="908712"/>
          </a:xfrm>
          <a:prstGeom prst="rect">
            <a:avLst/>
          </a:prstGeom>
          <a:solidFill>
            <a:srgbClr val="F1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13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680" r:id="rId4"/>
    <p:sldLayoutId id="2147483711" r:id="rId5"/>
    <p:sldLayoutId id="2147483682" r:id="rId6"/>
    <p:sldLayoutId id="2147483717" r:id="rId7"/>
    <p:sldLayoutId id="2147483709" r:id="rId8"/>
    <p:sldLayoutId id="2147483681" r:id="rId9"/>
    <p:sldLayoutId id="2147483710" r:id="rId10"/>
    <p:sldLayoutId id="2147483712" r:id="rId11"/>
    <p:sldLayoutId id="2147483808" r:id="rId12"/>
    <p:sldLayoutId id="2147483683" r:id="rId13"/>
    <p:sldLayoutId id="2147483701" r:id="rId14"/>
    <p:sldLayoutId id="2147483684" r:id="rId15"/>
    <p:sldLayoutId id="2147483685" r:id="rId16"/>
    <p:sldLayoutId id="2147483812" r:id="rId17"/>
    <p:sldLayoutId id="2147483705" r:id="rId18"/>
    <p:sldLayoutId id="2147483704" r:id="rId19"/>
    <p:sldLayoutId id="2147483706" r:id="rId20"/>
    <p:sldLayoutId id="2147483687" r:id="rId21"/>
    <p:sldLayoutId id="2147483688" r:id="rId22"/>
    <p:sldLayoutId id="2147483708" r:id="rId23"/>
    <p:sldLayoutId id="2147483719" r:id="rId24"/>
    <p:sldLayoutId id="2147483718" r:id="rId25"/>
    <p:sldLayoutId id="2147483813" r:id="rId26"/>
  </p:sldLayoutIdLst>
  <p:hf hdr="0" ftr="0" dt="0"/>
  <p:txStyles>
    <p:title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p:titleStyle>
    <p:bodyStyle>
      <a:lvl1pPr marL="342900" indent="-342900" algn="l" rtl="0" eaLnBrk="1" fontAlgn="base" hangingPunct="1">
        <a:spcBef>
          <a:spcPct val="90000"/>
        </a:spcBef>
        <a:spcAft>
          <a:spcPct val="0"/>
        </a:spcAft>
        <a:buFont typeface="Wingdings" panose="05000000000000000000" pitchFamily="2" charset="2"/>
        <a:buChar char="§"/>
        <a:defRPr sz="2000" b="1" baseline="0">
          <a:solidFill>
            <a:schemeClr val="tx1"/>
          </a:solidFill>
          <a:latin typeface="Georgia" panose="02040502050405020303" pitchFamily="18" charset="0"/>
          <a:ea typeface="+mn-ea"/>
          <a:cs typeface="Arial" panose="020B0604020202020204" pitchFamily="34" charset="0"/>
        </a:defRPr>
      </a:lvl1pPr>
      <a:lvl2pPr marL="742950" indent="-285750" algn="l" rtl="0" eaLnBrk="1" fontAlgn="base" hangingPunct="1">
        <a:spcBef>
          <a:spcPct val="90000"/>
        </a:spcBef>
        <a:spcAft>
          <a:spcPct val="0"/>
        </a:spcAft>
        <a:buFont typeface="Wingdings" panose="05000000000000000000" pitchFamily="2" charset="2"/>
        <a:buChar char="§"/>
        <a:defRPr sz="1600" b="1">
          <a:solidFill>
            <a:schemeClr val="tx1"/>
          </a:solidFill>
          <a:latin typeface="Georgia" panose="02040502050405020303" pitchFamily="18" charset="0"/>
          <a:cs typeface="Arial" panose="020B0604020202020204" pitchFamily="34" charset="0"/>
        </a:defRPr>
      </a:lvl2pPr>
      <a:lvl3pPr marL="11430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3pPr>
      <a:lvl4pPr marL="16002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4pPr>
      <a:lvl5pPr marL="20574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5pPr>
      <a:lvl6pPr marL="2514600" indent="-228600" algn="l" rtl="0" eaLnBrk="1" fontAlgn="base" hangingPunct="1">
        <a:spcBef>
          <a:spcPct val="90000"/>
        </a:spcBef>
        <a:spcAft>
          <a:spcPct val="0"/>
        </a:spcAft>
        <a:buFont typeface="Arial" charset="0"/>
        <a:buChar char="-"/>
        <a:defRPr b="1">
          <a:solidFill>
            <a:srgbClr val="53534D"/>
          </a:solidFill>
          <a:latin typeface="+mn-lt"/>
        </a:defRPr>
      </a:lvl6pPr>
      <a:lvl7pPr marL="2971800" indent="-228600" algn="l" rtl="0" eaLnBrk="1" fontAlgn="base" hangingPunct="1">
        <a:spcBef>
          <a:spcPct val="90000"/>
        </a:spcBef>
        <a:spcAft>
          <a:spcPct val="0"/>
        </a:spcAft>
        <a:buFont typeface="Arial" charset="0"/>
        <a:buChar char="-"/>
        <a:defRPr b="1">
          <a:solidFill>
            <a:srgbClr val="53534D"/>
          </a:solidFill>
          <a:latin typeface="+mn-lt"/>
        </a:defRPr>
      </a:lvl7pPr>
      <a:lvl8pPr marL="3429000" indent="-228600" algn="l" rtl="0" eaLnBrk="1" fontAlgn="base" hangingPunct="1">
        <a:spcBef>
          <a:spcPct val="90000"/>
        </a:spcBef>
        <a:spcAft>
          <a:spcPct val="0"/>
        </a:spcAft>
        <a:buFont typeface="Arial" charset="0"/>
        <a:buChar char="-"/>
        <a:defRPr b="1">
          <a:solidFill>
            <a:srgbClr val="53534D"/>
          </a:solidFill>
          <a:latin typeface="+mn-lt"/>
        </a:defRPr>
      </a:lvl8pPr>
      <a:lvl9pPr marL="3886200" indent="-228600" algn="l" rtl="0" eaLnBrk="1" fontAlgn="base" hangingPunct="1">
        <a:spcBef>
          <a:spcPct val="90000"/>
        </a:spcBef>
        <a:spcAft>
          <a:spcPct val="0"/>
        </a:spcAft>
        <a:buFont typeface="Arial" charset="0"/>
        <a:buChar char="-"/>
        <a:defRPr b="1">
          <a:solidFill>
            <a:srgbClr val="5353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9552" y="548680"/>
            <a:ext cx="7992888" cy="5760640"/>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5" name="Group 4"/>
          <p:cNvGrpSpPr/>
          <p:nvPr/>
        </p:nvGrpSpPr>
        <p:grpSpPr>
          <a:xfrm>
            <a:off x="395536" y="404664"/>
            <a:ext cx="2376264" cy="1584177"/>
            <a:chOff x="395536" y="404664"/>
            <a:chExt cx="2376264" cy="1584177"/>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5" y="404664"/>
              <a:ext cx="1912145" cy="1008111"/>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404665"/>
              <a:ext cx="936104" cy="158417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920552" y="167680"/>
              <a:ext cx="1219200" cy="1981200"/>
            </a:xfrm>
            <a:prstGeom prst="rect">
              <a:avLst/>
            </a:prstGeom>
          </p:spPr>
        </p:pic>
      </p:grpSp>
      <p:sp>
        <p:nvSpPr>
          <p:cNvPr id="10" name="Rectangle 9"/>
          <p:cNvSpPr/>
          <p:nvPr/>
        </p:nvSpPr>
        <p:spPr>
          <a:xfrm>
            <a:off x="771611" y="5085184"/>
            <a:ext cx="1080120" cy="1080120"/>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2"/>
          <p:cNvSpPr txBox="1">
            <a:spLocks noChangeArrowheads="1"/>
          </p:cNvSpPr>
          <p:nvPr/>
        </p:nvSpPr>
        <p:spPr bwMode="auto">
          <a:xfrm>
            <a:off x="2555775" y="2702596"/>
            <a:ext cx="5688633" cy="2376264"/>
          </a:xfrm>
          <a:prstGeom prst="rect">
            <a:avLst/>
          </a:prstGeom>
          <a:noFill/>
          <a:ln>
            <a:noFill/>
          </a:ln>
          <a:effectLst/>
          <a:extLst>
            <a:ext uri="{909E8E84-426E-40DD-AFC4-6F175D3DCCD1}">
              <a14:hiddenFill xmlns:a14="http://schemas.microsoft.com/office/drawing/2010/main">
                <a:solidFill>
                  <a:srgbClr val="00B3BD"/>
                </a:solidFill>
              </a14:hiddenFill>
            </a:ext>
            <a:ext uri="{91240B29-F687-4F45-9708-019B960494DF}">
              <a14:hiddenLine xmlns:a14="http://schemas.microsoft.com/office/drawing/2010/main" w="9525">
                <a:solidFill>
                  <a:srgbClr val="00B3B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rgbClr val="F89928"/>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spcBef>
                <a:spcPts val="1200"/>
              </a:spcBef>
              <a:spcAft>
                <a:spcPct val="20000"/>
              </a:spcAft>
            </a:pPr>
            <a:r>
              <a:rPr lang="en-GB" altLang="en-US" kern="0" dirty="0">
                <a:solidFill>
                  <a:schemeClr val="tx1"/>
                </a:solidFill>
              </a:rPr>
              <a:t>Solent Growth Forum</a:t>
            </a:r>
            <a:br>
              <a:rPr lang="en-GB" altLang="en-US" kern="0" dirty="0">
                <a:solidFill>
                  <a:schemeClr val="tx1"/>
                </a:solidFill>
              </a:rPr>
            </a:br>
            <a:r>
              <a:rPr lang="en-GB" altLang="en-US" sz="2000" kern="0" dirty="0">
                <a:solidFill>
                  <a:schemeClr val="tx1"/>
                </a:solidFill>
              </a:rPr>
              <a:t>Economic Recovery Discussion</a:t>
            </a:r>
            <a:endParaRPr lang="en-GB" altLang="en-US" sz="4000" kern="0" dirty="0">
              <a:solidFill>
                <a:schemeClr val="tx1"/>
              </a:solidFill>
            </a:endParaRPr>
          </a:p>
          <a:p>
            <a:pPr>
              <a:spcBef>
                <a:spcPts val="0"/>
              </a:spcBef>
              <a:spcAft>
                <a:spcPct val="20000"/>
              </a:spcAft>
            </a:pPr>
            <a:endParaRPr lang="en-GB" altLang="en-US" sz="2000" kern="0" dirty="0">
              <a:solidFill>
                <a:schemeClr val="tx1"/>
              </a:solidFill>
            </a:endParaRPr>
          </a:p>
          <a:p>
            <a:pPr>
              <a:spcBef>
                <a:spcPts val="0"/>
              </a:spcBef>
              <a:spcAft>
                <a:spcPct val="20000"/>
              </a:spcAft>
            </a:pPr>
            <a:r>
              <a:rPr lang="en-GB" altLang="en-US" sz="2000" kern="0" dirty="0">
                <a:solidFill>
                  <a:schemeClr val="tx1"/>
                </a:solidFill>
              </a:rPr>
              <a:t>Facilitated by Lichfields</a:t>
            </a:r>
            <a:br>
              <a:rPr lang="en-GB" altLang="en-US" sz="1800" b="0" kern="0" dirty="0">
                <a:solidFill>
                  <a:schemeClr val="tx1"/>
                </a:solidFill>
              </a:rPr>
            </a:br>
            <a:r>
              <a:rPr lang="en-GB" altLang="en-US" sz="1800" b="0" kern="0" dirty="0">
                <a:solidFill>
                  <a:schemeClr val="tx1"/>
                </a:solidFill>
              </a:rPr>
              <a:t>26 June 2020</a:t>
            </a:r>
            <a:r>
              <a:rPr lang="en-GB" altLang="en-US" sz="2800" kern="0" dirty="0">
                <a:solidFill>
                  <a:schemeClr val="tx1"/>
                </a:solidFill>
              </a:rPr>
              <a:t> </a:t>
            </a:r>
          </a:p>
        </p:txBody>
      </p:sp>
    </p:spTree>
    <p:extLst>
      <p:ext uri="{BB962C8B-B14F-4D97-AF65-F5344CB8AC3E}">
        <p14:creationId xmlns:p14="http://schemas.microsoft.com/office/powerpoint/2010/main" val="347432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395536" y="332656"/>
            <a:ext cx="8352928" cy="6085656"/>
          </a:xfrm>
          <a:prstGeom prst="rect">
            <a:avLst/>
          </a:prstGeom>
          <a:solidFill>
            <a:srgbClr val="00B3BD"/>
          </a:solidFill>
          <a:ln>
            <a:noFill/>
          </a:ln>
          <a:effectLst/>
        </p:spPr>
        <p:txBody>
          <a:bodyPr wrap="none" anchor="ctr"/>
          <a:lstStyle/>
          <a:p>
            <a:endParaRPr lang="en-GB"/>
          </a:p>
        </p:txBody>
      </p:sp>
      <p:sp>
        <p:nvSpPr>
          <p:cNvPr id="3" name="Rectangle 2"/>
          <p:cNvSpPr/>
          <p:nvPr/>
        </p:nvSpPr>
        <p:spPr>
          <a:xfrm>
            <a:off x="539552" y="548680"/>
            <a:ext cx="7992888" cy="5760640"/>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7"/>
          <p:cNvSpPr txBox="1">
            <a:spLocks noChangeArrowheads="1"/>
          </p:cNvSpPr>
          <p:nvPr/>
        </p:nvSpPr>
        <p:spPr bwMode="auto">
          <a:xfrm>
            <a:off x="1907704" y="5844951"/>
            <a:ext cx="66967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600" dirty="0">
                <a:latin typeface="Calibri" panose="020F0502020204030204" pitchFamily="34" charset="0"/>
              </a:rPr>
              <a:t>This publication has been written in general terms and cannot be relied on to cover specific situations. We recommend that you obtain professional advice before acting or refraining from acting on any of the contents of this publication. </a:t>
            </a:r>
            <a:r>
              <a:rPr lang="en-GB" altLang="en-US" sz="600" dirty="0" err="1">
                <a:latin typeface="Calibri" panose="020F0502020204030204" pitchFamily="34" charset="0"/>
              </a:rPr>
              <a:t>Lichfields</a:t>
            </a:r>
            <a:r>
              <a:rPr lang="en-GB" altLang="en-US" sz="600" dirty="0">
                <a:latin typeface="Calibri" panose="020F0502020204030204" pitchFamily="34" charset="0"/>
              </a:rPr>
              <a:t> accepts no duty of care or liability for any loss occasioned to any person acting or refraining from acting as a result of  any material in this publication. </a:t>
            </a:r>
            <a:r>
              <a:rPr lang="en-GB" altLang="en-US" sz="600" dirty="0" err="1">
                <a:latin typeface="Calibri" panose="020F0502020204030204" pitchFamily="34" charset="0"/>
              </a:rPr>
              <a:t>Lichfields</a:t>
            </a:r>
            <a:r>
              <a:rPr lang="en-GB" altLang="en-US" sz="600" dirty="0">
                <a:latin typeface="Calibri" panose="020F0502020204030204" pitchFamily="34" charset="0"/>
              </a:rPr>
              <a:t> is the trading name of Nathaniel Lichfield &amp; Partners Limited. Registered in England, no.2778116. Registered office: </a:t>
            </a:r>
            <a:r>
              <a:rPr lang="en-US" altLang="en-US" sz="600" dirty="0">
                <a:latin typeface="Calibri" panose="020F0502020204030204" pitchFamily="34" charset="0"/>
              </a:rPr>
              <a:t>The Minster Building, 21 Mincing Lane, London, EC3R 7AG</a:t>
            </a:r>
            <a:r>
              <a:rPr lang="en-GB" altLang="en-US" sz="600" dirty="0">
                <a:latin typeface="Calibri" panose="020F0502020204030204" pitchFamily="34" charset="0"/>
              </a:rPr>
              <a:t> © Nathaniel Lichfield &amp; Partners Ltd 2020. </a:t>
            </a:r>
            <a:br>
              <a:rPr lang="en-GB" altLang="en-US" sz="600" dirty="0">
                <a:latin typeface="Calibri" panose="020F0502020204030204" pitchFamily="34" charset="0"/>
              </a:rPr>
            </a:br>
            <a:r>
              <a:rPr lang="en-GB" altLang="en-US" sz="600" dirty="0">
                <a:latin typeface="Calibri" panose="020F0502020204030204" pitchFamily="34" charset="0"/>
              </a:rPr>
              <a:t>All rights reserved. </a:t>
            </a:r>
          </a:p>
        </p:txBody>
      </p:sp>
      <p:grpSp>
        <p:nvGrpSpPr>
          <p:cNvPr id="9" name="Group 8"/>
          <p:cNvGrpSpPr/>
          <p:nvPr/>
        </p:nvGrpSpPr>
        <p:grpSpPr>
          <a:xfrm rot="16200000">
            <a:off x="-144524" y="4569940"/>
            <a:ext cx="2376264" cy="1584177"/>
            <a:chOff x="395536" y="404664"/>
            <a:chExt cx="2376264" cy="1584177"/>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5" y="404664"/>
              <a:ext cx="1912145" cy="1008111"/>
            </a:xfrm>
            <a:prstGeom prst="rect">
              <a:avLst/>
            </a:prstGeom>
          </p:spPr>
        </p:pic>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404665"/>
              <a:ext cx="936104" cy="1584176"/>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48678"/>
              <a:ext cx="1981204" cy="1219203"/>
            </a:xfrm>
            <a:prstGeom prst="rect">
              <a:avLst/>
            </a:prstGeom>
          </p:spPr>
        </p:pic>
      </p:grpSp>
    </p:spTree>
    <p:extLst>
      <p:ext uri="{BB962C8B-B14F-4D97-AF65-F5344CB8AC3E}">
        <p14:creationId xmlns:p14="http://schemas.microsoft.com/office/powerpoint/2010/main" val="223774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457200" indent="-457200">
              <a:buFont typeface="+mj-lt"/>
              <a:buAutoNum type="arabicPeriod"/>
            </a:pPr>
            <a:r>
              <a:rPr lang="en-GB" dirty="0"/>
              <a:t>Covid-19 macro-economic outlook</a:t>
            </a:r>
          </a:p>
          <a:p>
            <a:pPr marL="457200" indent="-457200">
              <a:buFont typeface="+mj-lt"/>
              <a:buAutoNum type="arabicPeriod"/>
            </a:pPr>
            <a:r>
              <a:rPr lang="en-GB" dirty="0"/>
              <a:t>Planning for economic recovery</a:t>
            </a:r>
          </a:p>
          <a:p>
            <a:pPr marL="457200" indent="-457200">
              <a:buFont typeface="+mj-lt"/>
              <a:buAutoNum type="arabicPeriod"/>
            </a:pPr>
            <a:r>
              <a:rPr lang="en-GB" dirty="0"/>
              <a:t>Alignment with Solent 2050 </a:t>
            </a:r>
          </a:p>
          <a:p>
            <a:pPr marL="457200" indent="-457200">
              <a:buFont typeface="+mj-lt"/>
              <a:buAutoNum type="arabicPeriod"/>
            </a:pPr>
            <a:r>
              <a:rPr lang="en-GB" dirty="0"/>
              <a:t>Points for discussion</a:t>
            </a:r>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Structure</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448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556792"/>
            <a:ext cx="8353176" cy="1440163"/>
          </a:xfrm>
        </p:spPr>
        <p:txBody>
          <a:bodyPr/>
          <a:lstStyle/>
          <a:p>
            <a:r>
              <a:rPr lang="en-US" sz="1800" b="0" dirty="0"/>
              <a:t>Full extent of economic disruption still unfolding, and much will depend on timing and nature of lockdown easing</a:t>
            </a:r>
          </a:p>
          <a:p>
            <a:r>
              <a:rPr lang="en-US" sz="1800" b="0" dirty="0"/>
              <a:t>UK economy contracted by a record 20% in April as lockdown fully ‘kicked in’</a:t>
            </a:r>
          </a:p>
          <a:p>
            <a:endParaRPr lang="en-US" dirty="0"/>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An unprecedented economic shock</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1">
            <a:extLst>
              <a:ext uri="{FF2B5EF4-FFF2-40B4-BE49-F238E27FC236}">
                <a16:creationId xmlns:a16="http://schemas.microsoft.com/office/drawing/2014/main" id="{4EC3F438-F032-4C1A-8B23-428B8843041A}"/>
              </a:ext>
            </a:extLst>
          </p:cNvPr>
          <p:cNvPicPr>
            <a:picLocks noChangeAspect="1"/>
          </p:cNvPicPr>
          <p:nvPr/>
        </p:nvPicPr>
        <p:blipFill>
          <a:blip r:embed="rId2"/>
          <a:stretch>
            <a:fillRect/>
          </a:stretch>
        </p:blipFill>
        <p:spPr>
          <a:xfrm>
            <a:off x="3203010" y="2891683"/>
            <a:ext cx="5449165" cy="2987738"/>
          </a:xfrm>
          <a:prstGeom prst="rect">
            <a:avLst/>
          </a:prstGeom>
        </p:spPr>
      </p:pic>
      <p:sp>
        <p:nvSpPr>
          <p:cNvPr id="3" name="Oval 2">
            <a:extLst>
              <a:ext uri="{FF2B5EF4-FFF2-40B4-BE49-F238E27FC236}">
                <a16:creationId xmlns:a16="http://schemas.microsoft.com/office/drawing/2014/main" id="{EE739DEE-E4A9-44C5-B821-1BD60FEB08B9}"/>
              </a:ext>
            </a:extLst>
          </p:cNvPr>
          <p:cNvSpPr/>
          <p:nvPr/>
        </p:nvSpPr>
        <p:spPr>
          <a:xfrm>
            <a:off x="8191187" y="5085421"/>
            <a:ext cx="360040" cy="3600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Content Placeholder 3">
            <a:extLst>
              <a:ext uri="{FF2B5EF4-FFF2-40B4-BE49-F238E27FC236}">
                <a16:creationId xmlns:a16="http://schemas.microsoft.com/office/drawing/2014/main" id="{3DBA8BA3-8909-4A86-AB32-C802089C9039}"/>
              </a:ext>
            </a:extLst>
          </p:cNvPr>
          <p:cNvSpPr txBox="1">
            <a:spLocks/>
          </p:cNvSpPr>
          <p:nvPr/>
        </p:nvSpPr>
        <p:spPr>
          <a:xfrm>
            <a:off x="405576" y="2960949"/>
            <a:ext cx="2696486" cy="4969023"/>
          </a:xfrm>
          <a:prstGeom prst="rect">
            <a:avLst/>
          </a:prstGeom>
        </p:spPr>
        <p:txBody>
          <a:bodyPr/>
          <a:lstStyle>
            <a:lvl1pPr marL="342900" indent="-342900" algn="l" rtl="0" eaLnBrk="1" fontAlgn="base" hangingPunct="1">
              <a:spcBef>
                <a:spcPct val="90000"/>
              </a:spcBef>
              <a:spcAft>
                <a:spcPct val="0"/>
              </a:spcAft>
              <a:buFont typeface="Wingdings" panose="05000000000000000000" pitchFamily="2" charset="2"/>
              <a:buChar char="§"/>
              <a:defRPr sz="2000" b="1" baseline="0">
                <a:solidFill>
                  <a:schemeClr val="tx1"/>
                </a:solidFill>
                <a:latin typeface="Georgia" panose="02040502050405020303" pitchFamily="18" charset="0"/>
                <a:ea typeface="+mn-ea"/>
                <a:cs typeface="Arial" panose="020B0604020202020204" pitchFamily="34" charset="0"/>
              </a:defRPr>
            </a:lvl1pPr>
            <a:lvl2pPr marL="742950" indent="-285750" algn="l" rtl="0" eaLnBrk="1" fontAlgn="base" hangingPunct="1">
              <a:spcBef>
                <a:spcPct val="90000"/>
              </a:spcBef>
              <a:spcAft>
                <a:spcPct val="0"/>
              </a:spcAft>
              <a:buFont typeface="Wingdings" panose="05000000000000000000" pitchFamily="2" charset="2"/>
              <a:buChar char="§"/>
              <a:defRPr sz="1600" b="1">
                <a:solidFill>
                  <a:schemeClr val="tx1"/>
                </a:solidFill>
                <a:latin typeface="Georgia" panose="02040502050405020303" pitchFamily="18" charset="0"/>
                <a:cs typeface="Arial" panose="020B0604020202020204" pitchFamily="34" charset="0"/>
              </a:defRPr>
            </a:lvl2pPr>
            <a:lvl3pPr marL="11430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3pPr>
            <a:lvl4pPr marL="16002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4pPr>
            <a:lvl5pPr marL="20574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5pPr>
            <a:lvl6pPr marL="2514600" indent="-228600" algn="l" rtl="0" eaLnBrk="1" fontAlgn="base" hangingPunct="1">
              <a:spcBef>
                <a:spcPct val="90000"/>
              </a:spcBef>
              <a:spcAft>
                <a:spcPct val="0"/>
              </a:spcAft>
              <a:buFont typeface="Arial" charset="0"/>
              <a:buChar char="-"/>
              <a:defRPr b="1">
                <a:solidFill>
                  <a:srgbClr val="53534D"/>
                </a:solidFill>
                <a:latin typeface="+mn-lt"/>
              </a:defRPr>
            </a:lvl6pPr>
            <a:lvl7pPr marL="2971800" indent="-228600" algn="l" rtl="0" eaLnBrk="1" fontAlgn="base" hangingPunct="1">
              <a:spcBef>
                <a:spcPct val="90000"/>
              </a:spcBef>
              <a:spcAft>
                <a:spcPct val="0"/>
              </a:spcAft>
              <a:buFont typeface="Arial" charset="0"/>
              <a:buChar char="-"/>
              <a:defRPr b="1">
                <a:solidFill>
                  <a:srgbClr val="53534D"/>
                </a:solidFill>
                <a:latin typeface="+mn-lt"/>
              </a:defRPr>
            </a:lvl7pPr>
            <a:lvl8pPr marL="3429000" indent="-228600" algn="l" rtl="0" eaLnBrk="1" fontAlgn="base" hangingPunct="1">
              <a:spcBef>
                <a:spcPct val="90000"/>
              </a:spcBef>
              <a:spcAft>
                <a:spcPct val="0"/>
              </a:spcAft>
              <a:buFont typeface="Arial" charset="0"/>
              <a:buChar char="-"/>
              <a:defRPr b="1">
                <a:solidFill>
                  <a:srgbClr val="53534D"/>
                </a:solidFill>
                <a:latin typeface="+mn-lt"/>
              </a:defRPr>
            </a:lvl8pPr>
            <a:lvl9pPr marL="3886200" indent="-228600" algn="l" rtl="0" eaLnBrk="1" fontAlgn="base" hangingPunct="1">
              <a:spcBef>
                <a:spcPct val="90000"/>
              </a:spcBef>
              <a:spcAft>
                <a:spcPct val="0"/>
              </a:spcAft>
              <a:buFont typeface="Arial" charset="0"/>
              <a:buChar char="-"/>
              <a:defRPr b="1">
                <a:solidFill>
                  <a:srgbClr val="53534D"/>
                </a:solidFill>
                <a:latin typeface="+mn-lt"/>
              </a:defRPr>
            </a:lvl9pPr>
          </a:lstStyle>
          <a:p>
            <a:r>
              <a:rPr lang="en-US" sz="1800" b="0" kern="0" dirty="0"/>
              <a:t>The OBR’s ‘V-shaped’ scenario suggests UK GDP could drop by 35% in Q2 before bouncing back later in 2020</a:t>
            </a:r>
          </a:p>
          <a:p>
            <a:r>
              <a:rPr lang="en-US" sz="1800" b="0" kern="0" dirty="0"/>
              <a:t>Result is a 13% fall in annual GDP in 2020 which is significant in historical terms</a:t>
            </a:r>
          </a:p>
          <a:p>
            <a:endParaRPr lang="en-US" kern="0" dirty="0"/>
          </a:p>
        </p:txBody>
      </p:sp>
    </p:spTree>
    <p:extLst>
      <p:ext uri="{BB962C8B-B14F-4D97-AF65-F5344CB8AC3E}">
        <p14:creationId xmlns:p14="http://schemas.microsoft.com/office/powerpoint/2010/main" val="605467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484313"/>
            <a:ext cx="8353176" cy="4969023"/>
          </a:xfrm>
        </p:spPr>
        <p:txBody>
          <a:bodyPr/>
          <a:lstStyle/>
          <a:p>
            <a:r>
              <a:rPr lang="en-US" b="0" dirty="0"/>
              <a:t>If this macro-level scenario is replicated in the Solent, the short term economic impact could equate to nearly </a:t>
            </a:r>
            <a:r>
              <a:rPr lang="en-US" dirty="0"/>
              <a:t>£11 billion</a:t>
            </a:r>
            <a:endParaRPr lang="en-US" b="0" dirty="0"/>
          </a:p>
          <a:p>
            <a:r>
              <a:rPr lang="en-US" b="0" dirty="0"/>
              <a:t>The Solent's gateway economy could feel the impact of the closure of global economies more than most </a:t>
            </a:r>
          </a:p>
          <a:p>
            <a:r>
              <a:rPr lang="en-US" b="0" dirty="0"/>
              <a:t>Strong local representation in other key sectors most significantly impacted by Covid-19 such as visitor economy which will face challenges as a result of universal travel restrictions </a:t>
            </a:r>
          </a:p>
          <a:p>
            <a:r>
              <a:rPr lang="en-US" b="0" dirty="0"/>
              <a:t>Individual business resilience across all sectors will be tested in both the short and longer terms as companies face cash flow challenges, supply chain and workforce disruption and falls in domestic and export markets</a:t>
            </a:r>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Potential implications for Solent</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50469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412776"/>
            <a:ext cx="8353176" cy="4969023"/>
          </a:xfrm>
        </p:spPr>
        <p:txBody>
          <a:bodyPr/>
          <a:lstStyle/>
          <a:p>
            <a:r>
              <a:rPr lang="en-US" b="0" dirty="0"/>
              <a:t>Dedicated </a:t>
            </a:r>
            <a:r>
              <a:rPr lang="en-US" dirty="0"/>
              <a:t>Economic Recovery Plan </a:t>
            </a:r>
            <a:r>
              <a:rPr lang="en-US" b="0" dirty="0"/>
              <a:t>to support transition of the Solent’s economy back to a state of relative normality, and eventual growth, once the pandemic eases</a:t>
            </a:r>
          </a:p>
          <a:p>
            <a:r>
              <a:rPr lang="en-US" b="0" dirty="0"/>
              <a:t>Focus on short term actions over next two years – bridging immediate Covid-19 business support measures with longer term growth and productivity ambitions for the Solent</a:t>
            </a:r>
          </a:p>
          <a:p>
            <a:r>
              <a:rPr lang="en-US" b="0" dirty="0"/>
              <a:t>Practical resource for the LEP and its partners that identifies cross-cutting interventions including:</a:t>
            </a:r>
          </a:p>
          <a:p>
            <a:pPr lvl="1"/>
            <a:r>
              <a:rPr lang="en-US" b="0" dirty="0"/>
              <a:t>Provision of sustained support to the local business community</a:t>
            </a:r>
          </a:p>
          <a:p>
            <a:pPr lvl="1"/>
            <a:r>
              <a:rPr lang="en-US" b="0" dirty="0"/>
              <a:t>Skills enhancements through the Skills Advisory Panel to support the resident workforce </a:t>
            </a:r>
          </a:p>
          <a:p>
            <a:pPr lvl="1"/>
            <a:r>
              <a:rPr lang="en-US" b="0" dirty="0"/>
              <a:t>Renewed emphasis on the LEP’s capital investment programme</a:t>
            </a:r>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Planning for economic recovery</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2163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412776"/>
            <a:ext cx="8353176" cy="4969023"/>
          </a:xfrm>
        </p:spPr>
        <p:txBody>
          <a:bodyPr/>
          <a:lstStyle/>
          <a:p>
            <a:r>
              <a:rPr lang="en-US" b="0" dirty="0"/>
              <a:t>Scope of work follows three key stages:</a:t>
            </a:r>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Planning for economic recovery</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76505C49-0FD6-463E-9216-014C24B70A14}"/>
              </a:ext>
            </a:extLst>
          </p:cNvPr>
          <p:cNvSpPr txBox="1"/>
          <p:nvPr/>
        </p:nvSpPr>
        <p:spPr>
          <a:xfrm>
            <a:off x="683568" y="3192254"/>
            <a:ext cx="2106104" cy="646331"/>
          </a:xfrm>
          <a:prstGeom prst="rect">
            <a:avLst/>
          </a:prstGeom>
          <a:solidFill>
            <a:srgbClr val="00B3BD"/>
          </a:solidFill>
        </p:spPr>
        <p:txBody>
          <a:bodyPr wrap="square" rtlCol="0">
            <a:spAutoFit/>
          </a:bodyPr>
          <a:lstStyle/>
          <a:p>
            <a:pPr algn="ctr"/>
            <a:r>
              <a:rPr lang="en-US" dirty="0">
                <a:solidFill>
                  <a:schemeClr val="bg1"/>
                </a:solidFill>
                <a:latin typeface="+mn-lt"/>
              </a:rPr>
              <a:t>Economic impacts of Covid-19</a:t>
            </a:r>
            <a:endParaRPr lang="en-GB" dirty="0">
              <a:solidFill>
                <a:schemeClr val="bg1"/>
              </a:solidFill>
              <a:latin typeface="+mn-lt"/>
            </a:endParaRPr>
          </a:p>
        </p:txBody>
      </p:sp>
      <p:sp>
        <p:nvSpPr>
          <p:cNvPr id="8" name="TextBox 7">
            <a:extLst>
              <a:ext uri="{FF2B5EF4-FFF2-40B4-BE49-F238E27FC236}">
                <a16:creationId xmlns:a16="http://schemas.microsoft.com/office/drawing/2014/main" id="{84891B70-AFA1-41FF-9EB3-12E5391377C9}"/>
              </a:ext>
            </a:extLst>
          </p:cNvPr>
          <p:cNvSpPr txBox="1"/>
          <p:nvPr/>
        </p:nvSpPr>
        <p:spPr>
          <a:xfrm>
            <a:off x="3425129" y="3192254"/>
            <a:ext cx="2106104" cy="646331"/>
          </a:xfrm>
          <a:prstGeom prst="rect">
            <a:avLst/>
          </a:prstGeom>
          <a:solidFill>
            <a:srgbClr val="00B3BD"/>
          </a:solidFill>
        </p:spPr>
        <p:txBody>
          <a:bodyPr wrap="square" rtlCol="0">
            <a:spAutoFit/>
          </a:bodyPr>
          <a:lstStyle/>
          <a:p>
            <a:pPr algn="ctr"/>
            <a:r>
              <a:rPr lang="en-US" dirty="0">
                <a:solidFill>
                  <a:schemeClr val="bg1"/>
                </a:solidFill>
                <a:latin typeface="+mn-lt"/>
              </a:rPr>
              <a:t>Broad areas of intervention</a:t>
            </a:r>
            <a:endParaRPr lang="en-GB" dirty="0">
              <a:solidFill>
                <a:schemeClr val="bg1"/>
              </a:solidFill>
              <a:latin typeface="+mn-lt"/>
            </a:endParaRPr>
          </a:p>
        </p:txBody>
      </p:sp>
      <p:sp>
        <p:nvSpPr>
          <p:cNvPr id="9" name="TextBox 8">
            <a:extLst>
              <a:ext uri="{FF2B5EF4-FFF2-40B4-BE49-F238E27FC236}">
                <a16:creationId xmlns:a16="http://schemas.microsoft.com/office/drawing/2014/main" id="{9A3B9A0D-5E93-47B8-A9A7-0D364BAFE563}"/>
              </a:ext>
            </a:extLst>
          </p:cNvPr>
          <p:cNvSpPr txBox="1"/>
          <p:nvPr/>
        </p:nvSpPr>
        <p:spPr>
          <a:xfrm>
            <a:off x="6098038" y="3192254"/>
            <a:ext cx="2106104" cy="646331"/>
          </a:xfrm>
          <a:prstGeom prst="rect">
            <a:avLst/>
          </a:prstGeom>
          <a:solidFill>
            <a:srgbClr val="00B3BD"/>
          </a:solidFill>
        </p:spPr>
        <p:txBody>
          <a:bodyPr wrap="square" rtlCol="0">
            <a:spAutoFit/>
          </a:bodyPr>
          <a:lstStyle/>
          <a:p>
            <a:pPr algn="ctr"/>
            <a:r>
              <a:rPr lang="en-US" dirty="0">
                <a:solidFill>
                  <a:schemeClr val="bg1"/>
                </a:solidFill>
                <a:latin typeface="+mn-lt"/>
              </a:rPr>
              <a:t>Action plan</a:t>
            </a:r>
          </a:p>
          <a:p>
            <a:pPr algn="ctr"/>
            <a:r>
              <a:rPr lang="en-US" dirty="0">
                <a:solidFill>
                  <a:schemeClr val="bg1"/>
                </a:solidFill>
                <a:latin typeface="+mn-lt"/>
              </a:rPr>
              <a:t> </a:t>
            </a:r>
            <a:endParaRPr lang="en-GB" dirty="0">
              <a:solidFill>
                <a:schemeClr val="bg1"/>
              </a:solidFill>
              <a:latin typeface="+mn-lt"/>
            </a:endParaRPr>
          </a:p>
        </p:txBody>
      </p:sp>
      <p:pic>
        <p:nvPicPr>
          <p:cNvPr id="3" name="Picture 2">
            <a:extLst>
              <a:ext uri="{FF2B5EF4-FFF2-40B4-BE49-F238E27FC236}">
                <a16:creationId xmlns:a16="http://schemas.microsoft.com/office/drawing/2014/main" id="{467B5660-CB63-4BFC-A65A-C971A29DDE12}"/>
              </a:ext>
            </a:extLst>
          </p:cNvPr>
          <p:cNvPicPr>
            <a:picLocks noChangeAspect="1"/>
          </p:cNvPicPr>
          <p:nvPr/>
        </p:nvPicPr>
        <p:blipFill rotWithShape="1">
          <a:blip r:embed="rId2"/>
          <a:srcRect l="17312" t="25850" r="17310" b="26900"/>
          <a:stretch/>
        </p:blipFill>
        <p:spPr>
          <a:xfrm>
            <a:off x="1266606" y="2037635"/>
            <a:ext cx="936103" cy="957378"/>
          </a:xfrm>
          <a:prstGeom prst="rect">
            <a:avLst/>
          </a:prstGeom>
        </p:spPr>
      </p:pic>
      <p:sp>
        <p:nvSpPr>
          <p:cNvPr id="12" name="TextBox 11">
            <a:extLst>
              <a:ext uri="{FF2B5EF4-FFF2-40B4-BE49-F238E27FC236}">
                <a16:creationId xmlns:a16="http://schemas.microsoft.com/office/drawing/2014/main" id="{C7D88FD5-C50B-4CF5-8072-A5B90C1A923D}"/>
              </a:ext>
            </a:extLst>
          </p:cNvPr>
          <p:cNvSpPr txBox="1"/>
          <p:nvPr/>
        </p:nvSpPr>
        <p:spPr>
          <a:xfrm>
            <a:off x="681605" y="4060229"/>
            <a:ext cx="2106104" cy="1384995"/>
          </a:xfrm>
          <a:prstGeom prst="rect">
            <a:avLst/>
          </a:prstGeom>
          <a:noFill/>
        </p:spPr>
        <p:txBody>
          <a:bodyPr wrap="square" rtlCol="0">
            <a:spAutoFit/>
          </a:bodyPr>
          <a:lstStyle/>
          <a:p>
            <a:pPr algn="ctr"/>
            <a:r>
              <a:rPr lang="en-US" sz="1200" dirty="0">
                <a:latin typeface="+mn-lt"/>
              </a:rPr>
              <a:t>Overview of impacts upon the Solent’s economy, including locations and sectors that have been (and will be) hardest hit by the pandemic and associated lockdown</a:t>
            </a:r>
            <a:endParaRPr lang="en-GB" sz="1200" dirty="0">
              <a:latin typeface="+mn-lt"/>
            </a:endParaRPr>
          </a:p>
        </p:txBody>
      </p:sp>
      <p:sp>
        <p:nvSpPr>
          <p:cNvPr id="13" name="TextBox 12">
            <a:extLst>
              <a:ext uri="{FF2B5EF4-FFF2-40B4-BE49-F238E27FC236}">
                <a16:creationId xmlns:a16="http://schemas.microsoft.com/office/drawing/2014/main" id="{5F79FD89-D9E8-4EC2-A8DF-AC34B3C04649}"/>
              </a:ext>
            </a:extLst>
          </p:cNvPr>
          <p:cNvSpPr txBox="1"/>
          <p:nvPr/>
        </p:nvSpPr>
        <p:spPr>
          <a:xfrm>
            <a:off x="3425129" y="4054369"/>
            <a:ext cx="2106104" cy="1384995"/>
          </a:xfrm>
          <a:prstGeom prst="rect">
            <a:avLst/>
          </a:prstGeom>
          <a:noFill/>
        </p:spPr>
        <p:txBody>
          <a:bodyPr wrap="square" rtlCol="0">
            <a:spAutoFit/>
          </a:bodyPr>
          <a:lstStyle/>
          <a:p>
            <a:pPr algn="ctr"/>
            <a:r>
              <a:rPr lang="en-US" sz="1200" dirty="0">
                <a:latin typeface="+mn-lt"/>
              </a:rPr>
              <a:t>Identifying a range of responses to help address these impacts and support the Solent’s economy to recover and return to a relative state of normality (‘business as usual’)</a:t>
            </a:r>
          </a:p>
        </p:txBody>
      </p:sp>
      <p:sp>
        <p:nvSpPr>
          <p:cNvPr id="14" name="TextBox 13">
            <a:extLst>
              <a:ext uri="{FF2B5EF4-FFF2-40B4-BE49-F238E27FC236}">
                <a16:creationId xmlns:a16="http://schemas.microsoft.com/office/drawing/2014/main" id="{FFDCCF7A-3C83-4327-B9AC-BE795AC785D9}"/>
              </a:ext>
            </a:extLst>
          </p:cNvPr>
          <p:cNvSpPr txBox="1"/>
          <p:nvPr/>
        </p:nvSpPr>
        <p:spPr>
          <a:xfrm>
            <a:off x="6086797" y="4068305"/>
            <a:ext cx="2106104" cy="1384995"/>
          </a:xfrm>
          <a:prstGeom prst="rect">
            <a:avLst/>
          </a:prstGeom>
          <a:noFill/>
        </p:spPr>
        <p:txBody>
          <a:bodyPr wrap="square" rtlCol="0">
            <a:spAutoFit/>
          </a:bodyPr>
          <a:lstStyle/>
          <a:p>
            <a:pPr algn="ctr"/>
            <a:r>
              <a:rPr lang="en-US" sz="1200" dirty="0">
                <a:latin typeface="+mn-lt"/>
              </a:rPr>
              <a:t>Drawing together a focused action plan that sets out how the identified interventions will be achieved, funding/resources available and associated timescales</a:t>
            </a:r>
          </a:p>
        </p:txBody>
      </p:sp>
      <p:pic>
        <p:nvPicPr>
          <p:cNvPr id="15" name="Picture 14">
            <a:extLst>
              <a:ext uri="{FF2B5EF4-FFF2-40B4-BE49-F238E27FC236}">
                <a16:creationId xmlns:a16="http://schemas.microsoft.com/office/drawing/2014/main" id="{1147735B-EABE-4247-8862-3F55BC04B253}"/>
              </a:ext>
            </a:extLst>
          </p:cNvPr>
          <p:cNvPicPr>
            <a:picLocks noChangeAspect="1"/>
          </p:cNvPicPr>
          <p:nvPr/>
        </p:nvPicPr>
        <p:blipFill rotWithShape="1">
          <a:blip r:embed="rId3"/>
          <a:srcRect l="17312" t="25850" r="17310" b="25850"/>
          <a:stretch/>
        </p:blipFill>
        <p:spPr>
          <a:xfrm>
            <a:off x="3942128" y="2044554"/>
            <a:ext cx="936103" cy="978654"/>
          </a:xfrm>
          <a:prstGeom prst="rect">
            <a:avLst/>
          </a:prstGeom>
        </p:spPr>
      </p:pic>
      <p:pic>
        <p:nvPicPr>
          <p:cNvPr id="16" name="Picture 15">
            <a:extLst>
              <a:ext uri="{FF2B5EF4-FFF2-40B4-BE49-F238E27FC236}">
                <a16:creationId xmlns:a16="http://schemas.microsoft.com/office/drawing/2014/main" id="{57A6263F-6A62-44BF-8EB1-AD314BC4BC11}"/>
              </a:ext>
            </a:extLst>
          </p:cNvPr>
          <p:cNvPicPr>
            <a:picLocks noChangeAspect="1"/>
          </p:cNvPicPr>
          <p:nvPr/>
        </p:nvPicPr>
        <p:blipFill rotWithShape="1">
          <a:blip r:embed="rId4"/>
          <a:srcRect l="16880" t="25850" r="17311" b="26900"/>
          <a:stretch/>
        </p:blipFill>
        <p:spPr>
          <a:xfrm>
            <a:off x="6591867" y="2015281"/>
            <a:ext cx="964276" cy="979732"/>
          </a:xfrm>
          <a:prstGeom prst="rect">
            <a:avLst/>
          </a:prstGeom>
        </p:spPr>
      </p:pic>
      <p:sp>
        <p:nvSpPr>
          <p:cNvPr id="17" name="Arrow: Right 16">
            <a:extLst>
              <a:ext uri="{FF2B5EF4-FFF2-40B4-BE49-F238E27FC236}">
                <a16:creationId xmlns:a16="http://schemas.microsoft.com/office/drawing/2014/main" id="{5E5206E7-5583-4043-B832-FA53CBB1CDFF}"/>
              </a:ext>
            </a:extLst>
          </p:cNvPr>
          <p:cNvSpPr/>
          <p:nvPr/>
        </p:nvSpPr>
        <p:spPr>
          <a:xfrm>
            <a:off x="2943051" y="3261654"/>
            <a:ext cx="367215" cy="507530"/>
          </a:xfrm>
          <a:prstGeom prst="rightArrow">
            <a:avLst>
              <a:gd name="adj1" fmla="val 50000"/>
              <a:gd name="adj2" fmla="val 51415"/>
            </a:avLst>
          </a:prstGeom>
          <a:solidFill>
            <a:srgbClr val="DAEDEF"/>
          </a:solidFill>
          <a:ln>
            <a:solidFill>
              <a:srgbClr val="DA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Right 17">
            <a:extLst>
              <a:ext uri="{FF2B5EF4-FFF2-40B4-BE49-F238E27FC236}">
                <a16:creationId xmlns:a16="http://schemas.microsoft.com/office/drawing/2014/main" id="{A8D6B751-D643-4423-94A2-47588033D645}"/>
              </a:ext>
            </a:extLst>
          </p:cNvPr>
          <p:cNvSpPr/>
          <p:nvPr/>
        </p:nvSpPr>
        <p:spPr>
          <a:xfrm>
            <a:off x="5646096" y="3258625"/>
            <a:ext cx="367215" cy="507530"/>
          </a:xfrm>
          <a:prstGeom prst="rightArrow">
            <a:avLst>
              <a:gd name="adj1" fmla="val 50000"/>
              <a:gd name="adj2" fmla="val 51415"/>
            </a:avLst>
          </a:prstGeom>
          <a:solidFill>
            <a:srgbClr val="DAEDEF"/>
          </a:solidFill>
          <a:ln>
            <a:solidFill>
              <a:srgbClr val="DA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DFFC2AF2-C56F-49DE-86CC-36F5A47E7845}"/>
              </a:ext>
            </a:extLst>
          </p:cNvPr>
          <p:cNvSpPr txBox="1"/>
          <p:nvPr/>
        </p:nvSpPr>
        <p:spPr>
          <a:xfrm>
            <a:off x="681605" y="5860173"/>
            <a:ext cx="7522537" cy="338554"/>
          </a:xfrm>
          <a:prstGeom prst="rect">
            <a:avLst/>
          </a:prstGeom>
          <a:solidFill>
            <a:srgbClr val="DAEDEF"/>
          </a:solidFill>
        </p:spPr>
        <p:txBody>
          <a:bodyPr wrap="square" rtlCol="0">
            <a:spAutoFit/>
          </a:bodyPr>
          <a:lstStyle/>
          <a:p>
            <a:pPr algn="ctr"/>
            <a:r>
              <a:rPr lang="en-GB" sz="1600" dirty="0">
                <a:latin typeface="+mn-lt"/>
              </a:rPr>
              <a:t>Focused consultation and engagement with key sector groups and stakeholders</a:t>
            </a:r>
          </a:p>
        </p:txBody>
      </p:sp>
      <p:sp>
        <p:nvSpPr>
          <p:cNvPr id="20" name="Arrow: Right 19">
            <a:extLst>
              <a:ext uri="{FF2B5EF4-FFF2-40B4-BE49-F238E27FC236}">
                <a16:creationId xmlns:a16="http://schemas.microsoft.com/office/drawing/2014/main" id="{01F814A6-A3DD-49C3-8506-D3E59437CAC3}"/>
              </a:ext>
            </a:extLst>
          </p:cNvPr>
          <p:cNvSpPr/>
          <p:nvPr/>
        </p:nvSpPr>
        <p:spPr>
          <a:xfrm rot="16200000">
            <a:off x="2220335" y="5536962"/>
            <a:ext cx="338554" cy="332332"/>
          </a:xfrm>
          <a:prstGeom prst="rightArrow">
            <a:avLst>
              <a:gd name="adj1" fmla="val 50000"/>
              <a:gd name="adj2" fmla="val 51415"/>
            </a:avLst>
          </a:prstGeom>
          <a:solidFill>
            <a:srgbClr val="DAEDEF"/>
          </a:solidFill>
          <a:ln>
            <a:solidFill>
              <a:srgbClr val="DA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Arrow: Right 20">
            <a:extLst>
              <a:ext uri="{FF2B5EF4-FFF2-40B4-BE49-F238E27FC236}">
                <a16:creationId xmlns:a16="http://schemas.microsoft.com/office/drawing/2014/main" id="{45F83833-1A80-4A8D-9B6C-D3870C45DE0E}"/>
              </a:ext>
            </a:extLst>
          </p:cNvPr>
          <p:cNvSpPr/>
          <p:nvPr/>
        </p:nvSpPr>
        <p:spPr>
          <a:xfrm rot="16200000">
            <a:off x="4304531" y="5557336"/>
            <a:ext cx="338554" cy="332332"/>
          </a:xfrm>
          <a:prstGeom prst="rightArrow">
            <a:avLst>
              <a:gd name="adj1" fmla="val 50000"/>
              <a:gd name="adj2" fmla="val 51415"/>
            </a:avLst>
          </a:prstGeom>
          <a:solidFill>
            <a:srgbClr val="DAEDEF"/>
          </a:solidFill>
          <a:ln>
            <a:solidFill>
              <a:srgbClr val="DA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Arrow: Right 21">
            <a:extLst>
              <a:ext uri="{FF2B5EF4-FFF2-40B4-BE49-F238E27FC236}">
                <a16:creationId xmlns:a16="http://schemas.microsoft.com/office/drawing/2014/main" id="{A39211A0-56C9-4319-9C9E-CC4ED6E2CAD6}"/>
              </a:ext>
            </a:extLst>
          </p:cNvPr>
          <p:cNvSpPr/>
          <p:nvPr/>
        </p:nvSpPr>
        <p:spPr>
          <a:xfrm rot="16200000">
            <a:off x="6368421" y="5579147"/>
            <a:ext cx="338554" cy="332332"/>
          </a:xfrm>
          <a:prstGeom prst="rightArrow">
            <a:avLst>
              <a:gd name="adj1" fmla="val 50000"/>
              <a:gd name="adj2" fmla="val 51415"/>
            </a:avLst>
          </a:prstGeom>
          <a:solidFill>
            <a:srgbClr val="DAEDEF"/>
          </a:solidFill>
          <a:ln>
            <a:solidFill>
              <a:srgbClr val="DA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8240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412776"/>
            <a:ext cx="8353176" cy="4969023"/>
          </a:xfrm>
        </p:spPr>
        <p:txBody>
          <a:bodyPr/>
          <a:lstStyle/>
          <a:p>
            <a:r>
              <a:rPr lang="en-US" b="0" dirty="0"/>
              <a:t>An ambitious and long-term vision and strategy to boost productivity and prosperity across the Solent</a:t>
            </a:r>
          </a:p>
          <a:p>
            <a:r>
              <a:rPr lang="en-US" b="0" dirty="0"/>
              <a:t>Economic recovery will represent an early stage focus of Solent 2050 and strategy delivery</a:t>
            </a:r>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Solent 2050</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 name="Group 2">
            <a:extLst>
              <a:ext uri="{FF2B5EF4-FFF2-40B4-BE49-F238E27FC236}">
                <a16:creationId xmlns:a16="http://schemas.microsoft.com/office/drawing/2014/main" id="{61857B99-9294-422C-B035-B2E6D63B7415}"/>
              </a:ext>
            </a:extLst>
          </p:cNvPr>
          <p:cNvGrpSpPr/>
          <p:nvPr/>
        </p:nvGrpSpPr>
        <p:grpSpPr>
          <a:xfrm>
            <a:off x="3311860" y="3068960"/>
            <a:ext cx="5184576" cy="2880320"/>
            <a:chOff x="5957807" y="1025434"/>
            <a:chExt cx="4576309" cy="2482350"/>
          </a:xfrm>
        </p:grpSpPr>
        <p:sp>
          <p:nvSpPr>
            <p:cNvPr id="38" name="Rectangle 37">
              <a:extLst>
                <a:ext uri="{FF2B5EF4-FFF2-40B4-BE49-F238E27FC236}">
                  <a16:creationId xmlns:a16="http://schemas.microsoft.com/office/drawing/2014/main" id="{EC0527B2-E14B-4E96-AC30-2D17EF89C38F}"/>
                </a:ext>
              </a:extLst>
            </p:cNvPr>
            <p:cNvSpPr/>
            <p:nvPr/>
          </p:nvSpPr>
          <p:spPr>
            <a:xfrm>
              <a:off x="5957807" y="2325518"/>
              <a:ext cx="4571999" cy="1182266"/>
            </a:xfrm>
            <a:prstGeom prst="rect">
              <a:avLst/>
            </a:prstGeom>
            <a:solidFill>
              <a:srgbClr val="3D2455">
                <a:alpha val="15000"/>
              </a:srgbClr>
            </a:solidFill>
            <a:ln w="25400">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9" name="TextBox 38">
              <a:extLst>
                <a:ext uri="{FF2B5EF4-FFF2-40B4-BE49-F238E27FC236}">
                  <a16:creationId xmlns:a16="http://schemas.microsoft.com/office/drawing/2014/main" id="{84D8B33D-DC90-4F70-BEC1-794427B7BB51}"/>
                </a:ext>
              </a:extLst>
            </p:cNvPr>
            <p:cNvSpPr txBox="1"/>
            <p:nvPr/>
          </p:nvSpPr>
          <p:spPr>
            <a:xfrm>
              <a:off x="5962118" y="1025434"/>
              <a:ext cx="4571998" cy="830997"/>
            </a:xfrm>
            <a:prstGeom prst="rect">
              <a:avLst/>
            </a:prstGeom>
            <a:solidFill>
              <a:srgbClr val="24112C"/>
            </a:solidFill>
          </p:spPr>
          <p:txBody>
            <a:bodyPr wrap="square" rtlCol="0">
              <a:spAutoFit/>
            </a:bodyPr>
            <a:lstStyle/>
            <a:p>
              <a:pPr algn="ctr"/>
              <a:r>
                <a:rPr lang="en-GB" sz="1200" b="1" dirty="0">
                  <a:solidFill>
                    <a:schemeClr val="bg1"/>
                  </a:solidFill>
                  <a:latin typeface="Georgia" panose="02040502050405020303" pitchFamily="18" charset="0"/>
                </a:rPr>
                <a:t>Solent 2050:</a:t>
              </a:r>
            </a:p>
            <a:p>
              <a:pPr algn="ctr"/>
              <a:r>
                <a:rPr lang="en-US" sz="1100" dirty="0">
                  <a:solidFill>
                    <a:schemeClr val="bg1"/>
                  </a:solidFill>
                  <a:latin typeface="Georgia" panose="02040502050405020303" pitchFamily="18" charset="0"/>
                </a:rPr>
                <a:t>To be the global leader in maritime and climate change adaptation, with towns and cities that are fantastic places to live, trade and with opportunities for all our communities to flourish</a:t>
              </a:r>
              <a:r>
                <a:rPr lang="en-US" sz="1200" dirty="0">
                  <a:solidFill>
                    <a:schemeClr val="bg1"/>
                  </a:solidFill>
                  <a:latin typeface="Georgia" panose="02040502050405020303" pitchFamily="18" charset="0"/>
                </a:rPr>
                <a:t>.</a:t>
              </a:r>
              <a:endParaRPr lang="en-GB" sz="1200" dirty="0">
                <a:solidFill>
                  <a:schemeClr val="bg1"/>
                </a:solidFill>
                <a:latin typeface="Georgia" panose="02040502050405020303" pitchFamily="18" charset="0"/>
              </a:endParaRPr>
            </a:p>
          </p:txBody>
        </p:sp>
        <p:sp>
          <p:nvSpPr>
            <p:cNvPr id="40" name="Isosceles Triangle 39">
              <a:extLst>
                <a:ext uri="{FF2B5EF4-FFF2-40B4-BE49-F238E27FC236}">
                  <a16:creationId xmlns:a16="http://schemas.microsoft.com/office/drawing/2014/main" id="{BD53EA20-BC9D-4CA6-A7C2-BC796B89E9D7}"/>
                </a:ext>
              </a:extLst>
            </p:cNvPr>
            <p:cNvSpPr/>
            <p:nvPr/>
          </p:nvSpPr>
          <p:spPr>
            <a:xfrm rot="10800000">
              <a:off x="8161858" y="1937556"/>
              <a:ext cx="195072" cy="134112"/>
            </a:xfrm>
            <a:prstGeom prst="triangle">
              <a:avLst/>
            </a:prstGeom>
            <a:solidFill>
              <a:srgbClr val="24112C">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TextBox 40">
              <a:extLst>
                <a:ext uri="{FF2B5EF4-FFF2-40B4-BE49-F238E27FC236}">
                  <a16:creationId xmlns:a16="http://schemas.microsoft.com/office/drawing/2014/main" id="{A806C616-0AD4-451F-9BC0-9EBECCBE64C3}"/>
                </a:ext>
              </a:extLst>
            </p:cNvPr>
            <p:cNvSpPr txBox="1"/>
            <p:nvPr/>
          </p:nvSpPr>
          <p:spPr>
            <a:xfrm>
              <a:off x="5957840" y="2119400"/>
              <a:ext cx="4571998" cy="215444"/>
            </a:xfrm>
            <a:prstGeom prst="rect">
              <a:avLst/>
            </a:prstGeom>
            <a:solidFill>
              <a:srgbClr val="24112C"/>
            </a:solidFill>
          </p:spPr>
          <p:txBody>
            <a:bodyPr wrap="square" rtlCol="0">
              <a:spAutoFit/>
            </a:bodyPr>
            <a:lstStyle/>
            <a:p>
              <a:r>
                <a:rPr lang="en-GB" sz="800" b="1" dirty="0">
                  <a:solidFill>
                    <a:schemeClr val="bg1"/>
                  </a:solidFill>
                  <a:latin typeface="Georgia" panose="02040502050405020303" pitchFamily="18" charset="0"/>
                </a:rPr>
                <a:t>Our vision is underpinned by six priorities:</a:t>
              </a:r>
            </a:p>
          </p:txBody>
        </p:sp>
        <p:sp>
          <p:nvSpPr>
            <p:cNvPr id="42" name="Rectangle 41">
              <a:extLst>
                <a:ext uri="{FF2B5EF4-FFF2-40B4-BE49-F238E27FC236}">
                  <a16:creationId xmlns:a16="http://schemas.microsoft.com/office/drawing/2014/main" id="{3A4F24BA-F0B8-4DBC-A06F-A041C5B0E42D}"/>
                </a:ext>
              </a:extLst>
            </p:cNvPr>
            <p:cNvSpPr/>
            <p:nvPr/>
          </p:nvSpPr>
          <p:spPr>
            <a:xfrm>
              <a:off x="6011839" y="2894278"/>
              <a:ext cx="709200" cy="5303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a:solidFill>
                    <a:schemeClr val="bg1"/>
                  </a:solidFill>
                  <a:latin typeface="Georgia" panose="02040502050405020303" pitchFamily="18" charset="0"/>
                </a:rPr>
                <a:t>A world-leading marine and maritime economy </a:t>
              </a:r>
            </a:p>
          </p:txBody>
        </p:sp>
        <p:sp>
          <p:nvSpPr>
            <p:cNvPr id="43" name="Rectangle 42">
              <a:extLst>
                <a:ext uri="{FF2B5EF4-FFF2-40B4-BE49-F238E27FC236}">
                  <a16:creationId xmlns:a16="http://schemas.microsoft.com/office/drawing/2014/main" id="{6554D7C0-DC50-4EFB-BE3A-9C8F5AD54B4E}"/>
                </a:ext>
              </a:extLst>
            </p:cNvPr>
            <p:cNvSpPr/>
            <p:nvPr/>
          </p:nvSpPr>
          <p:spPr>
            <a:xfrm>
              <a:off x="6756400" y="2894278"/>
              <a:ext cx="723597" cy="5303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a:solidFill>
                    <a:schemeClr val="bg1"/>
                  </a:solidFill>
                  <a:latin typeface="Georgia" panose="02040502050405020303" pitchFamily="18" charset="0"/>
                </a:rPr>
                <a:t>Pioneering approaches to climate change adaptation and decarbonisation</a:t>
              </a:r>
            </a:p>
          </p:txBody>
        </p:sp>
        <p:sp>
          <p:nvSpPr>
            <p:cNvPr id="44" name="Rectangle 43">
              <a:extLst>
                <a:ext uri="{FF2B5EF4-FFF2-40B4-BE49-F238E27FC236}">
                  <a16:creationId xmlns:a16="http://schemas.microsoft.com/office/drawing/2014/main" id="{C6AA95BF-3BD0-4ECB-B3D4-EBF258C81614}"/>
                </a:ext>
              </a:extLst>
            </p:cNvPr>
            <p:cNvSpPr/>
            <p:nvPr/>
          </p:nvSpPr>
          <p:spPr>
            <a:xfrm>
              <a:off x="7508574" y="2897063"/>
              <a:ext cx="709200" cy="5303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a:solidFill>
                    <a:schemeClr val="bg1"/>
                  </a:solidFill>
                  <a:latin typeface="Georgia" panose="02040502050405020303" pitchFamily="18" charset="0"/>
                </a:rPr>
                <a:t>The UK’s capital of coastal renaissance</a:t>
              </a:r>
            </a:p>
          </p:txBody>
        </p:sp>
        <p:sp>
          <p:nvSpPr>
            <p:cNvPr id="45" name="Rectangle 44">
              <a:extLst>
                <a:ext uri="{FF2B5EF4-FFF2-40B4-BE49-F238E27FC236}">
                  <a16:creationId xmlns:a16="http://schemas.microsoft.com/office/drawing/2014/main" id="{E225A4FF-9C4D-42B3-8ADE-F2BC7EE4C371}"/>
                </a:ext>
              </a:extLst>
            </p:cNvPr>
            <p:cNvSpPr/>
            <p:nvPr/>
          </p:nvSpPr>
          <p:spPr>
            <a:xfrm>
              <a:off x="8261572" y="2895453"/>
              <a:ext cx="709200" cy="5303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bg1"/>
                  </a:solidFill>
                  <a:latin typeface="Georgia" panose="02040502050405020303" pitchFamily="18" charset="0"/>
                </a:rPr>
                <a:t>A thriving visitor and cultural economy</a:t>
              </a:r>
              <a:endParaRPr lang="en-GB" sz="500" b="1" dirty="0">
                <a:solidFill>
                  <a:schemeClr val="bg1"/>
                </a:solidFill>
                <a:latin typeface="Georgia" panose="02040502050405020303" pitchFamily="18" charset="0"/>
              </a:endParaRPr>
            </a:p>
          </p:txBody>
        </p:sp>
        <p:sp>
          <p:nvSpPr>
            <p:cNvPr id="46" name="Rectangle 45">
              <a:extLst>
                <a:ext uri="{FF2B5EF4-FFF2-40B4-BE49-F238E27FC236}">
                  <a16:creationId xmlns:a16="http://schemas.microsoft.com/office/drawing/2014/main" id="{2E78C4A4-9322-44DA-9D08-8592F9027285}"/>
                </a:ext>
              </a:extLst>
            </p:cNvPr>
            <p:cNvSpPr/>
            <p:nvPr/>
          </p:nvSpPr>
          <p:spPr>
            <a:xfrm>
              <a:off x="9015474" y="2895894"/>
              <a:ext cx="709200" cy="5303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bg1"/>
                  </a:solidFill>
                  <a:latin typeface="Georgia" panose="02040502050405020303" pitchFamily="18" charset="0"/>
                </a:rPr>
                <a:t>Developing a world-class talent base</a:t>
              </a:r>
              <a:endParaRPr lang="en-GB" sz="500" b="1" dirty="0">
                <a:solidFill>
                  <a:schemeClr val="bg1"/>
                </a:solidFill>
                <a:latin typeface="Georgia" panose="02040502050405020303" pitchFamily="18" charset="0"/>
              </a:endParaRPr>
            </a:p>
          </p:txBody>
        </p:sp>
        <p:sp>
          <p:nvSpPr>
            <p:cNvPr id="47" name="Rectangle 46">
              <a:extLst>
                <a:ext uri="{FF2B5EF4-FFF2-40B4-BE49-F238E27FC236}">
                  <a16:creationId xmlns:a16="http://schemas.microsoft.com/office/drawing/2014/main" id="{1E9DA588-5825-4673-845A-DFC7C87C0933}"/>
                </a:ext>
              </a:extLst>
            </p:cNvPr>
            <p:cNvSpPr/>
            <p:nvPr/>
          </p:nvSpPr>
          <p:spPr>
            <a:xfrm>
              <a:off x="9764716" y="2894278"/>
              <a:ext cx="709200" cy="5303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bg1"/>
                  </a:solidFill>
                  <a:latin typeface="Georgia" panose="02040502050405020303" pitchFamily="18" charset="0"/>
                </a:rPr>
                <a:t>An outstanding business environment</a:t>
              </a:r>
              <a:endParaRPr lang="en-GB" sz="500" b="1" dirty="0">
                <a:solidFill>
                  <a:schemeClr val="bg1"/>
                </a:solidFill>
                <a:latin typeface="Georgia" panose="02040502050405020303" pitchFamily="18" charset="0"/>
              </a:endParaRPr>
            </a:p>
          </p:txBody>
        </p:sp>
        <p:pic>
          <p:nvPicPr>
            <p:cNvPr id="48" name="Picture 47">
              <a:extLst>
                <a:ext uri="{FF2B5EF4-FFF2-40B4-BE49-F238E27FC236}">
                  <a16:creationId xmlns:a16="http://schemas.microsoft.com/office/drawing/2014/main" id="{E961BA42-4534-4D1B-A0E1-7A37A4AAA1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282" t="25192" r="14533" b="24287"/>
            <a:stretch/>
          </p:blipFill>
          <p:spPr>
            <a:xfrm>
              <a:off x="6123160" y="2425918"/>
              <a:ext cx="513244" cy="530352"/>
            </a:xfrm>
            <a:prstGeom prst="rect">
              <a:avLst/>
            </a:prstGeom>
          </p:spPr>
        </p:pic>
        <p:pic>
          <p:nvPicPr>
            <p:cNvPr id="49" name="Picture 48">
              <a:extLst>
                <a:ext uri="{FF2B5EF4-FFF2-40B4-BE49-F238E27FC236}">
                  <a16:creationId xmlns:a16="http://schemas.microsoft.com/office/drawing/2014/main" id="{EA5247A7-26BC-4EA4-B08B-A2A9D937BB3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340" t="21733" r="12024" b="25373"/>
            <a:stretch/>
          </p:blipFill>
          <p:spPr>
            <a:xfrm>
              <a:off x="6857856" y="2399203"/>
              <a:ext cx="524741" cy="540747"/>
            </a:xfrm>
            <a:prstGeom prst="rect">
              <a:avLst/>
            </a:prstGeom>
          </p:spPr>
        </p:pic>
        <p:pic>
          <p:nvPicPr>
            <p:cNvPr id="50" name="Picture 49">
              <a:extLst>
                <a:ext uri="{FF2B5EF4-FFF2-40B4-BE49-F238E27FC236}">
                  <a16:creationId xmlns:a16="http://schemas.microsoft.com/office/drawing/2014/main" id="{0A95ECF8-BA8D-4E68-B6E6-BC96C2DC31A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970" t="25470" r="13869" b="23819"/>
            <a:stretch/>
          </p:blipFill>
          <p:spPr>
            <a:xfrm>
              <a:off x="7600384" y="2436181"/>
              <a:ext cx="532143" cy="529200"/>
            </a:xfrm>
            <a:prstGeom prst="rect">
              <a:avLst/>
            </a:prstGeom>
          </p:spPr>
        </p:pic>
        <p:pic>
          <p:nvPicPr>
            <p:cNvPr id="51" name="Picture 50">
              <a:extLst>
                <a:ext uri="{FF2B5EF4-FFF2-40B4-BE49-F238E27FC236}">
                  <a16:creationId xmlns:a16="http://schemas.microsoft.com/office/drawing/2014/main" id="{52CFF71E-9CFB-43AB-987E-C53CFEEB173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3777" t="22985" r="11281" b="23766"/>
            <a:stretch/>
          </p:blipFill>
          <p:spPr>
            <a:xfrm>
              <a:off x="8359012" y="2408786"/>
              <a:ext cx="549226" cy="552244"/>
            </a:xfrm>
            <a:prstGeom prst="rect">
              <a:avLst/>
            </a:prstGeom>
          </p:spPr>
        </p:pic>
        <p:pic>
          <p:nvPicPr>
            <p:cNvPr id="52" name="Picture 51">
              <a:extLst>
                <a:ext uri="{FF2B5EF4-FFF2-40B4-BE49-F238E27FC236}">
                  <a16:creationId xmlns:a16="http://schemas.microsoft.com/office/drawing/2014/main" id="{081074CA-77BB-4394-A533-A28D4426966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4559" t="24902" r="13162" b="24701"/>
            <a:stretch/>
          </p:blipFill>
          <p:spPr>
            <a:xfrm>
              <a:off x="9097169" y="2436181"/>
              <a:ext cx="528541" cy="521515"/>
            </a:xfrm>
            <a:prstGeom prst="rect">
              <a:avLst/>
            </a:prstGeom>
          </p:spPr>
        </p:pic>
        <p:pic>
          <p:nvPicPr>
            <p:cNvPr id="53" name="Picture 52">
              <a:extLst>
                <a:ext uri="{FF2B5EF4-FFF2-40B4-BE49-F238E27FC236}">
                  <a16:creationId xmlns:a16="http://schemas.microsoft.com/office/drawing/2014/main" id="{D74BF4A8-620D-4C4D-B675-7D993D89F06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4908" t="25317" r="13951" b="22383"/>
            <a:stretch/>
          </p:blipFill>
          <p:spPr>
            <a:xfrm>
              <a:off x="9855649" y="2444343"/>
              <a:ext cx="526924" cy="548172"/>
            </a:xfrm>
            <a:prstGeom prst="rect">
              <a:avLst/>
            </a:prstGeom>
          </p:spPr>
        </p:pic>
      </p:grpSp>
      <p:sp>
        <p:nvSpPr>
          <p:cNvPr id="54" name="Content Placeholder 3">
            <a:extLst>
              <a:ext uri="{FF2B5EF4-FFF2-40B4-BE49-F238E27FC236}">
                <a16:creationId xmlns:a16="http://schemas.microsoft.com/office/drawing/2014/main" id="{BAB96EE4-C2A0-4A74-AA8D-B879BE14FEEE}"/>
              </a:ext>
            </a:extLst>
          </p:cNvPr>
          <p:cNvSpPr txBox="1">
            <a:spLocks/>
          </p:cNvSpPr>
          <p:nvPr/>
        </p:nvSpPr>
        <p:spPr>
          <a:xfrm>
            <a:off x="395289" y="3176736"/>
            <a:ext cx="2520527" cy="2844552"/>
          </a:xfrm>
          <a:prstGeom prst="rect">
            <a:avLst/>
          </a:prstGeom>
        </p:spPr>
        <p:txBody>
          <a:bodyPr/>
          <a:lstStyle>
            <a:lvl1pPr marL="342900" indent="-342900" algn="l" rtl="0" eaLnBrk="1" fontAlgn="base" hangingPunct="1">
              <a:spcBef>
                <a:spcPct val="90000"/>
              </a:spcBef>
              <a:spcAft>
                <a:spcPct val="0"/>
              </a:spcAft>
              <a:buFont typeface="Wingdings" panose="05000000000000000000" pitchFamily="2" charset="2"/>
              <a:buChar char="§"/>
              <a:defRPr sz="2000" b="1" baseline="0">
                <a:solidFill>
                  <a:schemeClr val="tx1"/>
                </a:solidFill>
                <a:latin typeface="Georgia" panose="02040502050405020303" pitchFamily="18" charset="0"/>
                <a:ea typeface="+mn-ea"/>
                <a:cs typeface="Arial" panose="020B0604020202020204" pitchFamily="34" charset="0"/>
              </a:defRPr>
            </a:lvl1pPr>
            <a:lvl2pPr marL="742950" indent="-285750" algn="l" rtl="0" eaLnBrk="1" fontAlgn="base" hangingPunct="1">
              <a:spcBef>
                <a:spcPct val="90000"/>
              </a:spcBef>
              <a:spcAft>
                <a:spcPct val="0"/>
              </a:spcAft>
              <a:buFont typeface="Wingdings" panose="05000000000000000000" pitchFamily="2" charset="2"/>
              <a:buChar char="§"/>
              <a:defRPr sz="1600" b="1">
                <a:solidFill>
                  <a:schemeClr val="tx1"/>
                </a:solidFill>
                <a:latin typeface="Georgia" panose="02040502050405020303" pitchFamily="18" charset="0"/>
                <a:cs typeface="Arial" panose="020B0604020202020204" pitchFamily="34" charset="0"/>
              </a:defRPr>
            </a:lvl2pPr>
            <a:lvl3pPr marL="11430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3pPr>
            <a:lvl4pPr marL="16002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4pPr>
            <a:lvl5pPr marL="2057400" indent="-228600" algn="l" rtl="0" eaLnBrk="1" fontAlgn="base" hangingPunct="1">
              <a:spcBef>
                <a:spcPct val="90000"/>
              </a:spcBef>
              <a:spcAft>
                <a:spcPct val="0"/>
              </a:spcAft>
              <a:buFont typeface="Arial" charset="0"/>
              <a:buChar char="-"/>
              <a:defRPr b="1">
                <a:solidFill>
                  <a:schemeClr val="tx1"/>
                </a:solidFill>
                <a:latin typeface="Georgia" panose="02040502050405020303" pitchFamily="18" charset="0"/>
                <a:cs typeface="Arial" panose="020B0604020202020204" pitchFamily="34" charset="0"/>
              </a:defRPr>
            </a:lvl5pPr>
            <a:lvl6pPr marL="2514600" indent="-228600" algn="l" rtl="0" eaLnBrk="1" fontAlgn="base" hangingPunct="1">
              <a:spcBef>
                <a:spcPct val="90000"/>
              </a:spcBef>
              <a:spcAft>
                <a:spcPct val="0"/>
              </a:spcAft>
              <a:buFont typeface="Arial" charset="0"/>
              <a:buChar char="-"/>
              <a:defRPr b="1">
                <a:solidFill>
                  <a:srgbClr val="53534D"/>
                </a:solidFill>
                <a:latin typeface="+mn-lt"/>
              </a:defRPr>
            </a:lvl6pPr>
            <a:lvl7pPr marL="2971800" indent="-228600" algn="l" rtl="0" eaLnBrk="1" fontAlgn="base" hangingPunct="1">
              <a:spcBef>
                <a:spcPct val="90000"/>
              </a:spcBef>
              <a:spcAft>
                <a:spcPct val="0"/>
              </a:spcAft>
              <a:buFont typeface="Arial" charset="0"/>
              <a:buChar char="-"/>
              <a:defRPr b="1">
                <a:solidFill>
                  <a:srgbClr val="53534D"/>
                </a:solidFill>
                <a:latin typeface="+mn-lt"/>
              </a:defRPr>
            </a:lvl7pPr>
            <a:lvl8pPr marL="3429000" indent="-228600" algn="l" rtl="0" eaLnBrk="1" fontAlgn="base" hangingPunct="1">
              <a:spcBef>
                <a:spcPct val="90000"/>
              </a:spcBef>
              <a:spcAft>
                <a:spcPct val="0"/>
              </a:spcAft>
              <a:buFont typeface="Arial" charset="0"/>
              <a:buChar char="-"/>
              <a:defRPr b="1">
                <a:solidFill>
                  <a:srgbClr val="53534D"/>
                </a:solidFill>
                <a:latin typeface="+mn-lt"/>
              </a:defRPr>
            </a:lvl8pPr>
            <a:lvl9pPr marL="3886200" indent="-228600" algn="l" rtl="0" eaLnBrk="1" fontAlgn="base" hangingPunct="1">
              <a:spcBef>
                <a:spcPct val="90000"/>
              </a:spcBef>
              <a:spcAft>
                <a:spcPct val="0"/>
              </a:spcAft>
              <a:buFont typeface="Arial" charset="0"/>
              <a:buChar char="-"/>
              <a:defRPr b="1">
                <a:solidFill>
                  <a:srgbClr val="53534D"/>
                </a:solidFill>
                <a:latin typeface="+mn-lt"/>
              </a:defRPr>
            </a:lvl9pPr>
          </a:lstStyle>
          <a:p>
            <a:r>
              <a:rPr lang="en-US" b="0" kern="0" dirty="0"/>
              <a:t>Actions in the Economic Recovery Plan will be framed around, and respond to, six strategic priorities</a:t>
            </a:r>
          </a:p>
        </p:txBody>
      </p:sp>
    </p:spTree>
    <p:extLst>
      <p:ext uri="{BB962C8B-B14F-4D97-AF65-F5344CB8AC3E}">
        <p14:creationId xmlns:p14="http://schemas.microsoft.com/office/powerpoint/2010/main" val="213883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412776"/>
            <a:ext cx="8353176" cy="4969023"/>
          </a:xfrm>
        </p:spPr>
        <p:txBody>
          <a:bodyPr/>
          <a:lstStyle/>
          <a:p>
            <a:pPr marL="457200" indent="-457200">
              <a:buFont typeface="+mj-lt"/>
              <a:buAutoNum type="arabicPeriod"/>
            </a:pPr>
            <a:r>
              <a:rPr lang="en-US" b="0" dirty="0"/>
              <a:t>Accelerating key development and infrastructure projects to kick start investment and stimulate economic activity</a:t>
            </a:r>
          </a:p>
          <a:p>
            <a:pPr marL="457200" indent="-457200">
              <a:buFont typeface="+mj-lt"/>
              <a:buAutoNum type="arabicPeriod"/>
            </a:pPr>
            <a:r>
              <a:rPr lang="en-US" b="0" dirty="0"/>
              <a:t>Sector-specific interventions tailored to the Solent’s key industries and clusters (maritime, tourism/hospitality, manufacturing </a:t>
            </a:r>
            <a:r>
              <a:rPr lang="en-US" b="0" dirty="0" err="1"/>
              <a:t>etc</a:t>
            </a:r>
            <a:r>
              <a:rPr lang="en-US" b="0" dirty="0"/>
              <a:t>)</a:t>
            </a:r>
          </a:p>
          <a:p>
            <a:pPr marL="457200" indent="-457200">
              <a:buFont typeface="+mj-lt"/>
              <a:buAutoNum type="arabicPeriod"/>
            </a:pPr>
            <a:r>
              <a:rPr lang="en-US" b="0" dirty="0"/>
              <a:t>Responsive skills provision – </a:t>
            </a:r>
            <a:r>
              <a:rPr lang="en-US" b="0" dirty="0" err="1"/>
              <a:t>inc</a:t>
            </a:r>
            <a:r>
              <a:rPr lang="en-US" b="0" dirty="0"/>
              <a:t> specific opportunities for re-training, business start-up, digital skills/e-commerce</a:t>
            </a:r>
          </a:p>
          <a:p>
            <a:pPr marL="457200" indent="-457200">
              <a:buFont typeface="+mj-lt"/>
              <a:buAutoNum type="arabicPeriod"/>
            </a:pPr>
            <a:r>
              <a:rPr lang="en-US" b="0" dirty="0"/>
              <a:t>Recasting/evolving business support offer as we transition from restart            recover            renew</a:t>
            </a:r>
          </a:p>
          <a:p>
            <a:pPr marL="457200" indent="-457200">
              <a:buFont typeface="+mj-lt"/>
              <a:buAutoNum type="arabicPeriod"/>
            </a:pPr>
            <a:r>
              <a:rPr lang="en-US" b="0" dirty="0"/>
              <a:t>Boosting local consumer demand and confidence – attracting spending back to town/city centres through promotional activity, local purchasing campaigns and community projects </a:t>
            </a:r>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Emerging themes</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Arrow Connector 2">
            <a:extLst>
              <a:ext uri="{FF2B5EF4-FFF2-40B4-BE49-F238E27FC236}">
                <a16:creationId xmlns:a16="http://schemas.microsoft.com/office/drawing/2014/main" id="{7FD6802E-9FA9-4347-9E21-2D0B17D5DFFE}"/>
              </a:ext>
            </a:extLst>
          </p:cNvPr>
          <p:cNvCxnSpPr/>
          <p:nvPr/>
        </p:nvCxnSpPr>
        <p:spPr>
          <a:xfrm>
            <a:off x="1763688" y="4581128"/>
            <a:ext cx="576064"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C9F42F-D93C-45CB-85A2-54E265092200}"/>
              </a:ext>
            </a:extLst>
          </p:cNvPr>
          <p:cNvCxnSpPr/>
          <p:nvPr/>
        </p:nvCxnSpPr>
        <p:spPr>
          <a:xfrm>
            <a:off x="3347864" y="4594819"/>
            <a:ext cx="576064"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68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289" y="1412776"/>
            <a:ext cx="8353176" cy="4969023"/>
          </a:xfrm>
        </p:spPr>
        <p:txBody>
          <a:bodyPr/>
          <a:lstStyle/>
          <a:p>
            <a:pPr marL="457200" indent="-457200">
              <a:buFont typeface="+mj-lt"/>
              <a:buAutoNum type="arabicPeriod"/>
            </a:pPr>
            <a:r>
              <a:rPr lang="en-US" b="0" dirty="0"/>
              <a:t>Key areas of Covid-19 </a:t>
            </a:r>
            <a:r>
              <a:rPr lang="en-US" dirty="0"/>
              <a:t>impact</a:t>
            </a:r>
            <a:r>
              <a:rPr lang="en-US" b="0" dirty="0"/>
              <a:t> upon the </a:t>
            </a:r>
            <a:r>
              <a:rPr lang="en-US" b="0" dirty="0" err="1"/>
              <a:t>Solent’s</a:t>
            </a:r>
            <a:r>
              <a:rPr lang="en-US" b="0" dirty="0"/>
              <a:t> economy, and how different sectors and locations have been affected:</a:t>
            </a:r>
          </a:p>
          <a:p>
            <a:pPr lvl="1">
              <a:spcBef>
                <a:spcPts val="1200"/>
              </a:spcBef>
            </a:pPr>
            <a:r>
              <a:rPr lang="en-US" b="0" dirty="0"/>
              <a:t>Short-term </a:t>
            </a:r>
            <a:r>
              <a:rPr lang="en-US" sz="1200" b="0" dirty="0"/>
              <a:t>(i.e. following initial period of lockdown and associated restrictions)</a:t>
            </a:r>
          </a:p>
          <a:p>
            <a:pPr lvl="1">
              <a:spcBef>
                <a:spcPts val="1200"/>
              </a:spcBef>
            </a:pPr>
            <a:r>
              <a:rPr lang="en-US" b="0" dirty="0"/>
              <a:t>Medium-term </a:t>
            </a:r>
            <a:r>
              <a:rPr lang="en-US" sz="1200" b="0" dirty="0"/>
              <a:t>(i.e. as lockdown restrictions are eased and we transition to a ‘new normal’)</a:t>
            </a:r>
          </a:p>
          <a:p>
            <a:pPr marL="457200" indent="-457200">
              <a:buFont typeface="+mj-lt"/>
              <a:buAutoNum type="arabicPeriod"/>
            </a:pPr>
            <a:r>
              <a:rPr lang="en-US" b="0" dirty="0"/>
              <a:t>Potential opportunities for </a:t>
            </a:r>
            <a:r>
              <a:rPr lang="en-US" dirty="0"/>
              <a:t>intervention</a:t>
            </a:r>
            <a:r>
              <a:rPr lang="en-US" b="0" dirty="0"/>
              <a:t> and support required to ‘restart’ economic activity and guide economic recovery</a:t>
            </a:r>
          </a:p>
          <a:p>
            <a:pPr marL="457200" indent="-457200">
              <a:buFont typeface="+mj-lt"/>
              <a:buAutoNum type="arabicPeriod"/>
            </a:pPr>
            <a:r>
              <a:rPr lang="en-US" b="0" dirty="0"/>
              <a:t>Does the Covid-19 pandemic (and its aftermath) present any growth and innovation </a:t>
            </a:r>
            <a:r>
              <a:rPr lang="en-US" dirty="0"/>
              <a:t>opportunities</a:t>
            </a:r>
            <a:r>
              <a:rPr lang="en-US" b="0" dirty="0"/>
              <a:t> for the </a:t>
            </a:r>
            <a:r>
              <a:rPr lang="en-US" b="0" dirty="0" err="1"/>
              <a:t>Solent</a:t>
            </a:r>
            <a:r>
              <a:rPr lang="en-US" b="0" dirty="0"/>
              <a:t> and its business community?</a:t>
            </a:r>
          </a:p>
          <a:p>
            <a:pPr marL="0" indent="0">
              <a:buNone/>
            </a:pPr>
            <a:endParaRPr lang="en-US" b="0" dirty="0"/>
          </a:p>
        </p:txBody>
      </p:sp>
      <p:sp>
        <p:nvSpPr>
          <p:cNvPr id="5" name="Title 1"/>
          <p:cNvSpPr txBox="1">
            <a:spLocks/>
          </p:cNvSpPr>
          <p:nvPr/>
        </p:nvSpPr>
        <p:spPr>
          <a:xfrm>
            <a:off x="899592" y="728700"/>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r>
              <a:rPr lang="en-US" kern="0" dirty="0"/>
              <a:t>Points for discussion</a:t>
            </a:r>
            <a:endParaRPr lang="en-GB" kern="0" dirty="0"/>
          </a:p>
        </p:txBody>
      </p:sp>
      <p:sp>
        <p:nvSpPr>
          <p:cNvPr id="6" name="Rectangle 5"/>
          <p:cNvSpPr/>
          <p:nvPr/>
        </p:nvSpPr>
        <p:spPr>
          <a:xfrm rot="5400000">
            <a:off x="4403847" y="-3723927"/>
            <a:ext cx="346347" cy="8342889"/>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05576" y="274344"/>
            <a:ext cx="346347" cy="908712"/>
          </a:xfrm>
          <a:prstGeom prst="rect">
            <a:avLst/>
          </a:prstGeom>
          <a:solidFill>
            <a:srgbClr val="00B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3633535"/>
      </p:ext>
    </p:extLst>
  </p:cSld>
  <p:clrMapOvr>
    <a:masterClrMapping/>
  </p:clrMapOvr>
</p:sld>
</file>

<file path=ppt/theme/theme1.xml><?xml version="1.0" encoding="utf-8"?>
<a:theme xmlns:a="http://schemas.openxmlformats.org/drawingml/2006/main" name="Content Design">
  <a:themeElements>
    <a:clrScheme name="NLP Presentation Template 20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chfields Georgi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LP Presentation Template 20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LP Presentation Template 20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LP Presentation Template 20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LP Presentation Template 20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LP Presentation Template 20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LP Presentation Template 20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LP Presentation Template 20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LP Presentation Template 20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LP Presentation Template 20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LP Presentation Template 20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LP Presentation Template 20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LP Presentation Template 20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4020</TotalTime>
  <Words>799</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vt:lpstr>
      <vt:lpstr>Calibri</vt:lpstr>
      <vt:lpstr>Georgia</vt:lpstr>
      <vt:lpstr>Wingdings</vt:lpstr>
      <vt:lpstr>Content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Nathaniel Lichfield &amp;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Solent Covid-19 Slide Deck 090420</dc:title>
  <dc:creator>cdolan</dc:creator>
  <cp:lastModifiedBy>Ciaran Gunne-Jones</cp:lastModifiedBy>
  <cp:revision>275</cp:revision>
  <cp:lastPrinted>2017-01-05T16:30:32Z</cp:lastPrinted>
  <dcterms:created xsi:type="dcterms:W3CDTF">2017-01-03T11:36:49Z</dcterms:created>
  <dcterms:modified xsi:type="dcterms:W3CDTF">2020-06-25T10:44:12Z</dcterms:modified>
</cp:coreProperties>
</file>