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5"/>
    <p:sldMasterId id="2147483944" r:id="rId6"/>
    <p:sldMasterId id="2147484086" r:id="rId7"/>
    <p:sldMasterId id="2147484095" r:id="rId8"/>
    <p:sldMasterId id="2147484038" r:id="rId9"/>
    <p:sldMasterId id="2147484062" r:id="rId10"/>
  </p:sldMasterIdLst>
  <p:notesMasterIdLst>
    <p:notesMasterId r:id="rId16"/>
  </p:notesMasterIdLst>
  <p:handoutMasterIdLst>
    <p:handoutMasterId r:id="rId17"/>
  </p:handoutMasterIdLst>
  <p:sldIdLst>
    <p:sldId id="624" r:id="rId11"/>
    <p:sldId id="851" r:id="rId12"/>
    <p:sldId id="929" r:id="rId13"/>
    <p:sldId id="932" r:id="rId14"/>
    <p:sldId id="93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2B"/>
    <a:srgbClr val="C4F5FF"/>
    <a:srgbClr val="D5F4FF"/>
    <a:srgbClr val="C9DCFB"/>
    <a:srgbClr val="C5E6FF"/>
    <a:srgbClr val="FFEBAB"/>
    <a:srgbClr val="389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249" autoAdjust="0"/>
  </p:normalViewPr>
  <p:slideViewPr>
    <p:cSldViewPr snapToGrid="0" snapToObjects="1" showGuides="1">
      <p:cViewPr varScale="1">
        <p:scale>
          <a:sx n="68" d="100"/>
          <a:sy n="68" d="100"/>
        </p:scale>
        <p:origin x="966" y="72"/>
      </p:cViewPr>
      <p:guideLst/>
    </p:cSldViewPr>
  </p:slideViewPr>
  <p:notesTextViewPr>
    <p:cViewPr>
      <p:scale>
        <a:sx n="1" d="1"/>
        <a:sy n="1" d="1"/>
      </p:scale>
      <p:origin x="0" y="0"/>
    </p:cViewPr>
  </p:notesTextViewPr>
  <p:sorterViewPr>
    <p:cViewPr>
      <p:scale>
        <a:sx n="170" d="100"/>
        <a:sy n="170" d="100"/>
      </p:scale>
      <p:origin x="0" y="-18618"/>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5.xml"/><Relationship Id="rId10" Type="http://schemas.openxmlformats.org/officeDocument/2006/relationships/slideMaster" Target="slideMasters/slideMaster6.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E3882-0BF3-5946-AD16-CB31A6186C76}" type="datetimeFigureOut">
              <a:rPr lang="en-US" smtClean="0"/>
              <a:t>6/24/2020</a:t>
            </a:fld>
            <a:endParaRPr lang="en-US"/>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6093B4-28C5-2C41-96A7-876B0C3BBCAA}" type="slidenum">
              <a:rPr lang="en-US" smtClean="0"/>
              <a:t>‹#›</a:t>
            </a:fld>
            <a:endParaRPr lang="en-US"/>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C0BD8-5BB6-1644-9134-A1B76167D788}" type="datetimeFigureOut">
              <a:rPr lang="en-US" smtClean="0"/>
              <a:t>6/24/2020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55B8A-C5DE-4D47-97EA-5DFACE786064}" type="slidenum">
              <a:rPr lang="en-US" smtClean="0"/>
              <a:t>‹#›</a:t>
            </a:fld>
            <a:endParaRPr lang="en-US"/>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t>1</a:t>
            </a:fld>
            <a:endParaRPr lang="en-US"/>
          </a:p>
        </p:txBody>
      </p:sp>
    </p:spTree>
    <p:extLst>
      <p:ext uri="{BB962C8B-B14F-4D97-AF65-F5344CB8AC3E}">
        <p14:creationId xmlns:p14="http://schemas.microsoft.com/office/powerpoint/2010/main" val="352989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practical approach / focusing on the appraisers’ position &amp; LEP experience. But technical knowledge of business case guidance will be transferrable to any other business case you may work on and indeed put you in a position to help strengthen those cases. (e.g. HIF, FHSF)</a:t>
            </a:r>
          </a:p>
          <a:p>
            <a:endParaRPr lang="en-GB" dirty="0"/>
          </a:p>
          <a:p>
            <a:r>
              <a:rPr lang="en-GB" dirty="0"/>
              <a:t>Walk the line between being a client adviser and independent appraiser</a:t>
            </a:r>
          </a:p>
          <a:p>
            <a:endParaRPr lang="en-GB" dirty="0"/>
          </a:p>
          <a:p>
            <a:r>
              <a:rPr lang="en-GB" dirty="0"/>
              <a:t>For us as a team: we are also using this as an opportunity to create training content which we might then be able to use in other contexts (IED, clients, other teams) so we need your feedback so we can keep improving it.</a:t>
            </a:r>
          </a:p>
        </p:txBody>
      </p:sp>
      <p:sp>
        <p:nvSpPr>
          <p:cNvPr id="4" name="Slide Number Placeholder 3"/>
          <p:cNvSpPr>
            <a:spLocks noGrp="1"/>
          </p:cNvSpPr>
          <p:nvPr>
            <p:ph type="sldNum" sz="quarter" idx="5"/>
          </p:nvPr>
        </p:nvSpPr>
        <p:spPr/>
        <p:txBody>
          <a:bodyPr/>
          <a:lstStyle/>
          <a:p>
            <a:fld id="{E8C55B8A-C5DE-4D47-97EA-5DFACE786064}" type="slidenum">
              <a:rPr lang="en-US" smtClean="0"/>
              <a:t>2</a:t>
            </a:fld>
            <a:endParaRPr lang="en-US"/>
          </a:p>
        </p:txBody>
      </p:sp>
    </p:spTree>
    <p:extLst>
      <p:ext uri="{BB962C8B-B14F-4D97-AF65-F5344CB8AC3E}">
        <p14:creationId xmlns:p14="http://schemas.microsoft.com/office/powerpoint/2010/main" val="1557012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anchor="b" anchorCtr="0"/>
          <a:lstStyle>
            <a:lvl1pPr marL="0" indent="0">
              <a:buNone/>
              <a:defRPr sz="60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anchor="t" anchorCtr="0"/>
          <a:lstStyle>
            <a:lvl1pPr marL="0" indent="0">
              <a:buNone/>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8"/>
            <a:ext cx="5759450" cy="935036"/>
          </a:xfrm>
        </p:spPr>
        <p:txBody>
          <a:bodyPr anchor="t" anchorCtr="0"/>
          <a:lstStyle>
            <a:lvl1pPr marL="0" indent="0">
              <a:lnSpc>
                <a:spcPct val="90000"/>
              </a:lnSpc>
              <a:spcBef>
                <a:spcPts val="0"/>
              </a:spcBef>
              <a:buNone/>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4"/>
          </a:xfrm>
          <a:prstGeom prst="rect">
            <a:avLst/>
          </a:prstGeom>
        </p:spPr>
      </p:pic>
    </p:spTree>
    <p:extLst>
      <p:ext uri="{BB962C8B-B14F-4D97-AF65-F5344CB8AC3E}">
        <p14:creationId xmlns:p14="http://schemas.microsoft.com/office/powerpoint/2010/main" val="344071467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84024" y="4058725"/>
            <a:ext cx="3743325" cy="2250000"/>
          </a:xfrm>
        </p:spPr>
        <p:txBody>
          <a:bodyPr/>
          <a:lstStyle>
            <a:lvl1pPr marL="0" indent="0">
              <a:buNone/>
              <a:defRPr sz="1800"/>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a:lstStyle>
            <a:lvl1pPr marL="0" indent="0">
              <a:buNone/>
              <a:defRPr sz="1800"/>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a:lstStyle>
            <a:lvl1pPr marL="0" indent="0">
              <a:buNone/>
              <a:defRPr sz="1800"/>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a:lstStyle>
            <a:lvl1pPr marL="0" indent="0">
              <a:buNone/>
              <a:defRPr sz="1800"/>
            </a:lvl1pPr>
          </a:lstStyle>
          <a:p>
            <a:pPr lvl="0"/>
            <a:r>
              <a:rPr lang="en-GB" dirty="0"/>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a:lstStyle>
            <a:lvl1pPr marL="0" indent="0">
              <a:buNone/>
              <a:defRPr sz="1800"/>
            </a:lvl1pPr>
          </a:lstStyle>
          <a:p>
            <a:pPr lvl="0"/>
            <a:r>
              <a:rPr lang="en-GB" dirty="0"/>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a:lstStyle>
            <a:lvl1pPr marL="0" indent="0">
              <a:buNone/>
              <a:defRPr sz="1800"/>
            </a:lvl1pPr>
          </a:lstStyle>
          <a:p>
            <a:pPr lvl="0"/>
            <a:r>
              <a:rPr lang="en-GB" dirty="0"/>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82D42E44-2F7E-5F44-B014-DAC1320AEE9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931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anchor="ctr" anchorCtr="0">
            <a:normAutofit/>
          </a:bodyPr>
          <a:lstStyle>
            <a:lvl1pPr>
              <a:lnSpc>
                <a:spcPct val="90000"/>
              </a:lnSpc>
              <a:defRPr sz="4800" b="1">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pic>
        <p:nvPicPr>
          <p:cNvPr id="7" name="Picture 6">
            <a:extLst>
              <a:ext uri="{FF2B5EF4-FFF2-40B4-BE49-F238E27FC236}">
                <a16:creationId xmlns:a16="http://schemas.microsoft.com/office/drawing/2014/main" id="{B57E3DBC-C178-0C44-82CC-857EFE5EFC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346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anchor="ctr" anchorCtr="0">
            <a:normAutofit/>
          </a:bodyPr>
          <a:lstStyle>
            <a:lvl1pPr>
              <a:lnSpc>
                <a:spcPct val="90000"/>
              </a:lnSpc>
              <a:defRPr sz="7200" b="1">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pic>
        <p:nvPicPr>
          <p:cNvPr id="7" name="Picture 6">
            <a:extLst>
              <a:ext uri="{FF2B5EF4-FFF2-40B4-BE49-F238E27FC236}">
                <a16:creationId xmlns:a16="http://schemas.microsoft.com/office/drawing/2014/main" id="{73237A8C-31B3-C34C-96AE-88E109D4D1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8437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anchor="ctr" anchorCtr="0">
            <a:normAutofit/>
          </a:bodyPr>
          <a:lstStyle>
            <a:lvl1pPr>
              <a:lnSpc>
                <a:spcPct val="90000"/>
              </a:lnSpc>
              <a:defRPr sz="9600" b="1">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pic>
        <p:nvPicPr>
          <p:cNvPr id="7" name="Picture 6">
            <a:extLst>
              <a:ext uri="{FF2B5EF4-FFF2-40B4-BE49-F238E27FC236}">
                <a16:creationId xmlns:a16="http://schemas.microsoft.com/office/drawing/2014/main" id="{F73F3679-D46C-A748-AB6C-5A481154A5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5691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rcRect/>
          <a:stretch/>
        </p:blipFill>
        <p:spPr>
          <a:xfrm>
            <a:off x="4036309" y="2965179"/>
            <a:ext cx="4119381" cy="568867"/>
          </a:xfrm>
          <a:prstGeom prst="rect">
            <a:avLst/>
          </a:prstGeom>
        </p:spPr>
      </p:pic>
    </p:spTree>
    <p:extLst>
      <p:ext uri="{BB962C8B-B14F-4D97-AF65-F5344CB8AC3E}">
        <p14:creationId xmlns:p14="http://schemas.microsoft.com/office/powerpoint/2010/main" val="4020073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anchor="b" anchorCtr="0"/>
          <a:lstStyle>
            <a:lvl1pPr>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anchor="t" anchorCtr="0"/>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anchor="t" anchorCtr="0"/>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6" name="Picture 5">
            <a:extLst>
              <a:ext uri="{FF2B5EF4-FFF2-40B4-BE49-F238E27FC236}">
                <a16:creationId xmlns:a16="http://schemas.microsoft.com/office/drawing/2014/main" id="{C1865188-4B3E-EE4F-8DDE-9F18E2595596}"/>
              </a:ext>
            </a:extLst>
          </p:cNvPr>
          <p:cNvPicPr>
            <a:picLocks noChangeAspect="1"/>
          </p:cNvPicPr>
          <p:nvPr userDrawn="1"/>
        </p:nvPicPr>
        <p:blipFill>
          <a:blip r:embed="rId2"/>
          <a:srcRect/>
          <a:stretch/>
        </p:blipFill>
        <p:spPr>
          <a:xfrm>
            <a:off x="9374961" y="368300"/>
            <a:ext cx="2447397" cy="337974"/>
          </a:xfrm>
          <a:prstGeom prst="rect">
            <a:avLst/>
          </a:prstGeom>
        </p:spPr>
      </p:pic>
    </p:spTree>
    <p:extLst>
      <p:ext uri="{BB962C8B-B14F-4D97-AF65-F5344CB8AC3E}">
        <p14:creationId xmlns:p14="http://schemas.microsoft.com/office/powerpoint/2010/main" val="239337458"/>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anchor="ctr"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anchor="t" anchorCtr="0"/>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6" name="Picture 5">
            <a:extLst>
              <a:ext uri="{FF2B5EF4-FFF2-40B4-BE49-F238E27FC236}">
                <a16:creationId xmlns:a16="http://schemas.microsoft.com/office/drawing/2014/main" id="{1BB0136F-9B37-2345-8AF0-3710925C1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9932411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anchor="t" anchorCtr="0">
            <a:norm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573FB8C-301C-5F47-B7ED-1B6E790292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197933084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anchor="ctr" anchorCtr="0">
            <a:normAutofit/>
          </a:bodyPr>
          <a:lstStyle>
            <a:lvl1pPr>
              <a:lnSpc>
                <a:spcPct val="90000"/>
              </a:lnSpc>
              <a:defRPr sz="48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A008084-C363-FD43-860E-2C10F8B4AE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26841507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anchor="ctr" anchorCtr="0">
            <a:normAutofit/>
          </a:bodyPr>
          <a:lstStyle>
            <a:lvl1pPr>
              <a:lnSpc>
                <a:spcPct val="90000"/>
              </a:lnSpc>
              <a:defRPr sz="72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B339E35-8242-7149-AAFE-2C3DE2847C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2783727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anchor="ctr" anchorCtr="0">
            <a:normAutofit/>
          </a:bodyPr>
          <a:lstStyle>
            <a:lvl1pPr>
              <a:lnSpc>
                <a:spcPct val="90000"/>
              </a:lnSpc>
              <a:defRPr sz="96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13846E-7C65-474F-B095-6CC29203A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183466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a:lstStyle>
            <a:lvl1pPr marL="0" indent="0">
              <a:buNone/>
              <a:defRPr sz="1600"/>
            </a:lvl1pPr>
          </a:lstStyle>
          <a:p>
            <a:pPr lvl="0"/>
            <a:r>
              <a:rPr lang="en-GB" dirty="0"/>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a:lstStyle>
            <a:lvl1pPr marL="0" indent="0">
              <a:buNone/>
              <a:defRPr sz="1600"/>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a:lstStyle>
            <a:lvl1pPr marL="0" indent="0">
              <a:buNone/>
              <a:defRPr sz="1600"/>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a:lstStyle>
            <a:lvl1pPr marL="0" indent="0">
              <a:buNone/>
              <a:defRPr sz="1600"/>
            </a:lvl1pPr>
          </a:lstStyle>
          <a:p>
            <a:pPr lvl="0"/>
            <a:r>
              <a:rPr lang="en-GB" dirty="0"/>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a:lstStyle>
            <a:lvl1pPr marL="0" indent="0">
              <a:buNone/>
              <a:defRPr sz="1600"/>
            </a:lvl1pPr>
          </a:lstStyle>
          <a:p>
            <a:pPr lvl="0"/>
            <a:r>
              <a:rPr lang="en-GB" dirty="0"/>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1" cy="2250000"/>
          </a:xfrm>
        </p:spPr>
        <p:txBody>
          <a:bodyPr/>
          <a:lstStyle>
            <a:lvl1pPr marL="0" indent="0">
              <a:buNone/>
              <a:defRPr sz="1600"/>
            </a:lvl1pPr>
          </a:lstStyle>
          <a:p>
            <a:pPr lvl="0"/>
            <a:r>
              <a:rPr lang="en-GB" dirty="0"/>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a:lstStyle>
            <a:lvl1pPr marL="0" indent="0">
              <a:buNone/>
              <a:defRPr sz="1600"/>
            </a:lvl1pPr>
          </a:lstStyle>
          <a:p>
            <a:pPr lvl="0"/>
            <a:r>
              <a:rPr lang="en-GB" dirty="0"/>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a:lstStyle>
            <a:lvl1pPr marL="0" indent="0">
              <a:buNone/>
              <a:defRPr sz="1600"/>
            </a:lvl1pPr>
          </a:lstStyle>
          <a:p>
            <a:pPr lvl="0"/>
            <a:r>
              <a:rPr lang="en-GB" dirty="0"/>
              <a:t>Click to edit Master text styles</a:t>
            </a:r>
          </a:p>
        </p:txBody>
      </p:sp>
      <p:cxnSp>
        <p:nvCxnSpPr>
          <p:cNvPr id="17" name="Straight Connector 16">
            <a:extLst>
              <a:ext uri="{FF2B5EF4-FFF2-40B4-BE49-F238E27FC236}">
                <a16:creationId xmlns:a16="http://schemas.microsoft.com/office/drawing/2014/main" id="{FAF98FC1-1143-E74A-AF36-716E3EFC3D18}"/>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350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49C2D-D03B-0E44-B305-62F063694800}"/>
              </a:ext>
            </a:extLst>
          </p:cNvPr>
          <p:cNvPicPr>
            <a:picLocks noChangeAspect="1"/>
          </p:cNvPicPr>
          <p:nvPr userDrawn="1"/>
        </p:nvPicPr>
        <p:blipFill>
          <a:blip r:embed="rId2"/>
          <a:stretch>
            <a:fillRect/>
          </a:stretch>
        </p:blipFill>
        <p:spPr>
          <a:xfrm>
            <a:off x="4036309" y="2965179"/>
            <a:ext cx="4119382" cy="568867"/>
          </a:xfrm>
          <a:prstGeom prst="rect">
            <a:avLst/>
          </a:prstGeom>
        </p:spPr>
      </p:pic>
    </p:spTree>
    <p:extLst>
      <p:ext uri="{BB962C8B-B14F-4D97-AF65-F5344CB8AC3E}">
        <p14:creationId xmlns:p14="http://schemas.microsoft.com/office/powerpoint/2010/main" val="317572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5"/>
            <a:ext cx="5759452" cy="3565524"/>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6" name="Straight Connector 5">
            <a:extLst>
              <a:ext uri="{FF2B5EF4-FFF2-40B4-BE49-F238E27FC236}">
                <a16:creationId xmlns:a16="http://schemas.microsoft.com/office/drawing/2014/main" id="{BCF60261-BA6C-2142-B71D-37994ED4A04B}"/>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0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image (left)">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06E268D1-3C47-474E-A601-6236191E2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125D2655-77D9-BB44-A9F7-604618321FB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C57F217F-D4AA-A141-BF24-68CCE02BE45B}"/>
              </a:ext>
            </a:extLst>
          </p:cNvPr>
          <p:cNvSpPr>
            <a:spLocks noGrp="1"/>
          </p:cNvSpPr>
          <p:nvPr>
            <p:ph type="pic" sz="quarter" idx="25"/>
          </p:nvPr>
        </p:nvSpPr>
        <p:spPr>
          <a:xfrm>
            <a:off x="0" y="0"/>
            <a:ext cx="3935413"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265514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49739721-2CBA-0E49-8EA4-C7900908454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BAAA2378-A01C-5846-9EE5-133ECA587609}"/>
              </a:ext>
            </a:extLst>
          </p:cNvPr>
          <p:cNvSpPr>
            <a:spLocks noGrp="1"/>
          </p:cNvSpPr>
          <p:nvPr>
            <p:ph type="pic" sz="quarter" idx="25"/>
          </p:nvPr>
        </p:nvSpPr>
        <p:spPr>
          <a:xfrm>
            <a:off x="8256587" y="0"/>
            <a:ext cx="3935413"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138271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image (lef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61" y="1484313"/>
            <a:ext cx="5759452" cy="3565525"/>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5" name="Title 1">
            <a:extLst>
              <a:ext uri="{FF2B5EF4-FFF2-40B4-BE49-F238E27FC236}">
                <a16:creationId xmlns:a16="http://schemas.microsoft.com/office/drawing/2014/main" id="{34B80CB2-8BC8-B245-9E9B-97E154FB3FE6}"/>
              </a:ext>
            </a:extLst>
          </p:cNvPr>
          <p:cNvSpPr>
            <a:spLocks noGrp="1"/>
          </p:cNvSpPr>
          <p:nvPr>
            <p:ph type="title"/>
          </p:nvPr>
        </p:nvSpPr>
        <p:spPr>
          <a:xfrm>
            <a:off x="6240461"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312FCA2F-0D64-2F43-A09E-6E56CEE692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AD06ADE0-0810-2D43-92F8-BDC1658E9298}"/>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4">
            <a:extLst>
              <a:ext uri="{FF2B5EF4-FFF2-40B4-BE49-F238E27FC236}">
                <a16:creationId xmlns:a16="http://schemas.microsoft.com/office/drawing/2014/main" id="{C314BF0D-CD40-924D-8097-A6F680C70D59}"/>
              </a:ext>
            </a:extLst>
          </p:cNvPr>
          <p:cNvSpPr>
            <a:spLocks noGrp="1"/>
          </p:cNvSpPr>
          <p:nvPr>
            <p:ph type="pic" sz="quarter" idx="25"/>
          </p:nvPr>
        </p:nvSpPr>
        <p:spPr>
          <a:xfrm>
            <a:off x="0" y="0"/>
            <a:ext cx="5951540"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354546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righ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2976A4C4-FD62-1A4A-BACD-014A5D830A35}"/>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ABB104A-DA56-C54E-80D5-9BE7CE4447D0}"/>
              </a:ext>
            </a:extLst>
          </p:cNvPr>
          <p:cNvSpPr>
            <a:spLocks noGrp="1"/>
          </p:cNvSpPr>
          <p:nvPr>
            <p:ph type="pic" sz="quarter" idx="25"/>
          </p:nvPr>
        </p:nvSpPr>
        <p:spPr>
          <a:xfrm>
            <a:off x="6240460" y="-1584"/>
            <a:ext cx="5951540"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277038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0FCA007-03B6-434E-8212-6AB5A68EE665}"/>
              </a:ext>
            </a:extLst>
          </p:cNvPr>
          <p:cNvSpPr>
            <a:spLocks noGrp="1"/>
          </p:cNvSpPr>
          <p:nvPr>
            <p:ph type="pic" sz="quarter" idx="25"/>
          </p:nvPr>
        </p:nvSpPr>
        <p:spPr>
          <a:xfrm>
            <a:off x="0" y="342900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BF6CECA7-98DD-F446-B1FC-E4551883F80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8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top)">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FF59F05-8043-7048-9449-8E7676FE6449}"/>
              </a:ext>
            </a:extLst>
          </p:cNvPr>
          <p:cNvSpPr>
            <a:spLocks noGrp="1"/>
          </p:cNvSpPr>
          <p:nvPr>
            <p:ph type="pic" sz="quarter" idx="25"/>
          </p:nvPr>
        </p:nvSpPr>
        <p:spPr>
          <a:xfrm>
            <a:off x="0" y="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6AD4E17F-74A7-2947-94B5-436B235D58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0F2177D9-5305-6C4A-9E06-E122FA493D8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424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anchor="ctr" anchorCtr="0">
            <a:normAutofit/>
          </a:bodyPr>
          <a:lstStyle>
            <a:lvl1pPr>
              <a:lnSpc>
                <a:spcPct val="90000"/>
              </a:lnSpc>
              <a:defRPr sz="96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8D30EC1D-CCD2-F74F-B01D-7DEFEA58C43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77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x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a:lstStyle/>
          <a:p>
            <a:pPr lvl="0"/>
            <a:r>
              <a:rPr lang="en-GB" dirty="0"/>
              <a:t>Click to edit Master text styles</a:t>
            </a:r>
          </a:p>
          <a:p>
            <a:pPr lvl="1"/>
            <a:r>
              <a:rPr lang="en-GB" dirty="0"/>
              <a:t>Second level</a:t>
            </a:r>
          </a:p>
        </p:txBody>
      </p:sp>
      <p:cxnSp>
        <p:nvCxnSpPr>
          <p:cNvPr id="9" name="Straight Connector 8">
            <a:extLst>
              <a:ext uri="{FF2B5EF4-FFF2-40B4-BE49-F238E27FC236}">
                <a16:creationId xmlns:a16="http://schemas.microsoft.com/office/drawing/2014/main" id="{CA321E4F-039F-E848-A410-13DF340CC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3822334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anchor="ctr" anchorCtr="0">
            <a:normAutofit/>
          </a:bodyPr>
          <a:lstStyle>
            <a:lvl1pPr>
              <a:lnSpc>
                <a:spcPct val="90000"/>
              </a:lnSpc>
              <a:defRPr sz="72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4AF89B31-A97E-CB48-8F8E-BA781A5692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99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309"/>
            <a:ext cx="11807825" cy="5940415"/>
          </a:xfrm>
        </p:spPr>
        <p:txBody>
          <a:bodyPr lIns="0" tIns="0" rIns="0" bIns="0" anchor="ctr" anchorCtr="0">
            <a:normAutofit/>
          </a:bodyPr>
          <a:lstStyle>
            <a:lvl1pPr>
              <a:lnSpc>
                <a:spcPct val="90000"/>
              </a:lnSpc>
              <a:defRPr sz="48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pic>
        <p:nvPicPr>
          <p:cNvPr id="5" name="Picture 4">
            <a:extLst>
              <a:ext uri="{FF2B5EF4-FFF2-40B4-BE49-F238E27FC236}">
                <a16:creationId xmlns:a16="http://schemas.microsoft.com/office/drawing/2014/main" id="{85637AB9-D00C-544F-AA4F-4C7AC5A60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7" name="Straight Connector 6">
            <a:extLst>
              <a:ext uri="{FF2B5EF4-FFF2-40B4-BE49-F238E27FC236}">
                <a16:creationId xmlns:a16="http://schemas.microsoft.com/office/drawing/2014/main" id="{2B8A033A-55CD-424E-8CA2-639E3BB6542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84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666754" y="1163684"/>
            <a:ext cx="495297" cy="495297"/>
          </a:xfrm>
          <a:prstGeom prst="rect">
            <a:avLst/>
          </a:prstGeom>
        </p:spPr>
        <p:txBody>
          <a:bodyPr/>
          <a:lstStyle>
            <a:lvl1pPr algn="ctr">
              <a:defRPr sz="700">
                <a:latin typeface="+mj-lt"/>
              </a:defRPr>
            </a:lvl1pPr>
          </a:lstStyle>
          <a:p>
            <a:endParaRPr lang="en-AU"/>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1240371" y="1163684"/>
            <a:ext cx="495297" cy="495297"/>
          </a:xfrm>
          <a:prstGeom prst="rect">
            <a:avLst/>
          </a:prstGeom>
        </p:spPr>
        <p:txBody>
          <a:bodyPr/>
          <a:lstStyle>
            <a:lvl1pPr algn="ctr">
              <a:defRPr sz="700">
                <a:latin typeface="+mj-lt"/>
              </a:defRPr>
            </a:lvl1pPr>
          </a:lstStyle>
          <a:p>
            <a:endParaRPr lang="en-AU"/>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813988" y="1163684"/>
            <a:ext cx="495297" cy="495297"/>
          </a:xfrm>
          <a:prstGeom prst="rect">
            <a:avLst/>
          </a:prstGeom>
        </p:spPr>
        <p:txBody>
          <a:bodyPr/>
          <a:lstStyle>
            <a:lvl1pPr algn="ctr">
              <a:defRPr sz="700">
                <a:latin typeface="+mj-lt"/>
              </a:defRPr>
            </a:lvl1pPr>
          </a:lstStyle>
          <a:p>
            <a:endParaRPr lang="en-AU"/>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387605" y="1163684"/>
            <a:ext cx="495297" cy="495297"/>
          </a:xfrm>
          <a:prstGeom prst="rect">
            <a:avLst/>
          </a:prstGeom>
        </p:spPr>
        <p:txBody>
          <a:bodyPr/>
          <a:lstStyle>
            <a:lvl1pPr algn="ctr">
              <a:defRPr sz="700">
                <a:latin typeface="+mj-lt"/>
              </a:defRPr>
            </a:lvl1pPr>
          </a:lstStyle>
          <a:p>
            <a:endParaRPr lang="en-AU"/>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961222" y="1163684"/>
            <a:ext cx="495297" cy="495297"/>
          </a:xfrm>
          <a:prstGeom prst="rect">
            <a:avLst/>
          </a:prstGeom>
        </p:spPr>
        <p:txBody>
          <a:bodyPr/>
          <a:lstStyle>
            <a:lvl1pPr algn="ctr">
              <a:defRPr sz="700">
                <a:latin typeface="+mj-lt"/>
              </a:defRPr>
            </a:lvl1pPr>
          </a:lstStyle>
          <a:p>
            <a:endParaRPr lang="en-AU"/>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534839" y="1163684"/>
            <a:ext cx="495297" cy="495297"/>
          </a:xfrm>
          <a:prstGeom prst="rect">
            <a:avLst/>
          </a:prstGeom>
        </p:spPr>
        <p:txBody>
          <a:bodyPr/>
          <a:lstStyle>
            <a:lvl1pPr algn="ctr">
              <a:defRPr sz="700">
                <a:latin typeface="+mj-lt"/>
              </a:defRPr>
            </a:lvl1pPr>
          </a:lstStyle>
          <a:p>
            <a:endParaRPr lang="en-AU"/>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4108456" y="1163684"/>
            <a:ext cx="495297" cy="495297"/>
          </a:xfrm>
          <a:prstGeom prst="rect">
            <a:avLst/>
          </a:prstGeom>
        </p:spPr>
        <p:txBody>
          <a:bodyPr/>
          <a:lstStyle>
            <a:lvl1pPr algn="ctr">
              <a:defRPr sz="700">
                <a:latin typeface="+mj-lt"/>
              </a:defRPr>
            </a:lvl1pPr>
          </a:lstStyle>
          <a:p>
            <a:endParaRPr lang="en-AU"/>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682073" y="1163684"/>
            <a:ext cx="495297" cy="495297"/>
          </a:xfrm>
          <a:prstGeom prst="rect">
            <a:avLst/>
          </a:prstGeom>
        </p:spPr>
        <p:txBody>
          <a:bodyPr/>
          <a:lstStyle>
            <a:lvl1pPr algn="ctr">
              <a:defRPr sz="700">
                <a:latin typeface="+mj-lt"/>
              </a:defRPr>
            </a:lvl1pPr>
          </a:lstStyle>
          <a:p>
            <a:endParaRPr lang="en-AU"/>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55690" y="1163684"/>
            <a:ext cx="495297" cy="495297"/>
          </a:xfrm>
          <a:prstGeom prst="rect">
            <a:avLst/>
          </a:prstGeom>
        </p:spPr>
        <p:txBody>
          <a:bodyPr/>
          <a:lstStyle>
            <a:lvl1pPr algn="ctr">
              <a:defRPr sz="700">
                <a:latin typeface="+mj-lt"/>
              </a:defRPr>
            </a:lvl1pPr>
          </a:lstStyle>
          <a:p>
            <a:endParaRPr lang="en-AU"/>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9307" y="1163684"/>
            <a:ext cx="495297" cy="495297"/>
          </a:xfrm>
          <a:prstGeom prst="rect">
            <a:avLst/>
          </a:prstGeom>
        </p:spPr>
        <p:txBody>
          <a:bodyPr/>
          <a:lstStyle>
            <a:lvl1pPr algn="ctr">
              <a:defRPr sz="700">
                <a:latin typeface="+mj-lt"/>
              </a:defRPr>
            </a:lvl1pPr>
          </a:lstStyle>
          <a:p>
            <a:endParaRPr lang="en-AU"/>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02924" y="1163684"/>
            <a:ext cx="495297" cy="495297"/>
          </a:xfrm>
          <a:prstGeom prst="rect">
            <a:avLst/>
          </a:prstGeom>
        </p:spPr>
        <p:txBody>
          <a:bodyPr/>
          <a:lstStyle>
            <a:lvl1pPr algn="ctr">
              <a:defRPr sz="700">
                <a:latin typeface="+mj-lt"/>
              </a:defRPr>
            </a:lvl1pPr>
          </a:lstStyle>
          <a:p>
            <a:endParaRPr lang="en-AU"/>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6976541" y="1163684"/>
            <a:ext cx="495297" cy="495297"/>
          </a:xfrm>
          <a:prstGeom prst="rect">
            <a:avLst/>
          </a:prstGeom>
        </p:spPr>
        <p:txBody>
          <a:bodyPr/>
          <a:lstStyle>
            <a:lvl1pPr algn="ctr">
              <a:defRPr sz="700">
                <a:latin typeface="+mj-lt"/>
              </a:defRPr>
            </a:lvl1pPr>
          </a:lstStyle>
          <a:p>
            <a:endParaRPr lang="en-AU"/>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550158" y="1163684"/>
            <a:ext cx="495297" cy="495297"/>
          </a:xfrm>
          <a:prstGeom prst="rect">
            <a:avLst/>
          </a:prstGeom>
        </p:spPr>
        <p:txBody>
          <a:bodyPr/>
          <a:lstStyle>
            <a:lvl1pPr algn="ctr">
              <a:defRPr sz="700">
                <a:latin typeface="+mj-lt"/>
              </a:defRPr>
            </a:lvl1pPr>
          </a:lstStyle>
          <a:p>
            <a:endParaRPr lang="en-AU"/>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123775" y="1163684"/>
            <a:ext cx="495297" cy="495297"/>
          </a:xfrm>
          <a:prstGeom prst="rect">
            <a:avLst/>
          </a:prstGeom>
        </p:spPr>
        <p:txBody>
          <a:bodyPr/>
          <a:lstStyle>
            <a:lvl1pPr algn="ctr">
              <a:defRPr sz="700">
                <a:latin typeface="+mj-lt"/>
              </a:defRPr>
            </a:lvl1pPr>
          </a:lstStyle>
          <a:p>
            <a:endParaRPr lang="en-AU"/>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697392" y="1163684"/>
            <a:ext cx="495297" cy="495297"/>
          </a:xfrm>
          <a:prstGeom prst="rect">
            <a:avLst/>
          </a:prstGeom>
        </p:spPr>
        <p:txBody>
          <a:bodyPr/>
          <a:lstStyle>
            <a:lvl1pPr algn="ctr">
              <a:defRPr sz="700">
                <a:latin typeface="+mj-lt"/>
              </a:defRPr>
            </a:lvl1pPr>
          </a:lstStyle>
          <a:p>
            <a:endParaRPr lang="en-AU"/>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271009" y="1163684"/>
            <a:ext cx="495297" cy="495297"/>
          </a:xfrm>
          <a:prstGeom prst="rect">
            <a:avLst/>
          </a:prstGeom>
        </p:spPr>
        <p:txBody>
          <a:bodyPr/>
          <a:lstStyle>
            <a:lvl1pPr algn="ctr">
              <a:defRPr sz="700">
                <a:latin typeface="+mj-lt"/>
              </a:defRPr>
            </a:lvl1pPr>
          </a:lstStyle>
          <a:p>
            <a:endParaRPr lang="en-AU"/>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9844626" y="1163684"/>
            <a:ext cx="495297" cy="495297"/>
          </a:xfrm>
          <a:prstGeom prst="rect">
            <a:avLst/>
          </a:prstGeom>
        </p:spPr>
        <p:txBody>
          <a:bodyPr/>
          <a:lstStyle>
            <a:lvl1pPr algn="ctr">
              <a:defRPr sz="700">
                <a:latin typeface="+mj-lt"/>
              </a:defRPr>
            </a:lvl1pPr>
          </a:lstStyle>
          <a:p>
            <a:endParaRPr lang="en-AU"/>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418243" y="1163684"/>
            <a:ext cx="495297" cy="495297"/>
          </a:xfrm>
          <a:prstGeom prst="rect">
            <a:avLst/>
          </a:prstGeom>
        </p:spPr>
        <p:txBody>
          <a:bodyPr/>
          <a:lstStyle>
            <a:lvl1pPr algn="ctr">
              <a:defRPr sz="700">
                <a:latin typeface="+mj-lt"/>
              </a:defRPr>
            </a:lvl1pPr>
          </a:lstStyle>
          <a:p>
            <a:endParaRPr lang="en-AU"/>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0991857" y="1163684"/>
            <a:ext cx="495297" cy="495297"/>
          </a:xfrm>
          <a:prstGeom prst="rect">
            <a:avLst/>
          </a:prstGeom>
        </p:spPr>
        <p:txBody>
          <a:bodyPr/>
          <a:lstStyle>
            <a:lvl1pPr algn="ctr">
              <a:defRPr sz="700">
                <a:latin typeface="+mj-lt"/>
              </a:defRPr>
            </a:lvl1pPr>
          </a:lstStyle>
          <a:p>
            <a:endParaRPr lang="en-AU"/>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666757" y="1858822"/>
            <a:ext cx="495297" cy="495297"/>
          </a:xfrm>
          <a:prstGeom prst="rect">
            <a:avLst/>
          </a:prstGeom>
        </p:spPr>
        <p:txBody>
          <a:bodyPr/>
          <a:lstStyle>
            <a:lvl1pPr algn="ctr">
              <a:defRPr sz="700">
                <a:latin typeface="+mj-lt"/>
              </a:defRPr>
            </a:lvl1pPr>
          </a:lstStyle>
          <a:p>
            <a:endParaRPr lang="en-AU"/>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1240374" y="1858822"/>
            <a:ext cx="495297" cy="495297"/>
          </a:xfrm>
          <a:prstGeom prst="rect">
            <a:avLst/>
          </a:prstGeom>
        </p:spPr>
        <p:txBody>
          <a:bodyPr/>
          <a:lstStyle>
            <a:lvl1pPr algn="ctr">
              <a:defRPr sz="700">
                <a:latin typeface="+mj-lt"/>
              </a:defRPr>
            </a:lvl1pPr>
          </a:lstStyle>
          <a:p>
            <a:endParaRPr lang="en-AU"/>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813991" y="1858822"/>
            <a:ext cx="495297" cy="495297"/>
          </a:xfrm>
          <a:prstGeom prst="rect">
            <a:avLst/>
          </a:prstGeom>
        </p:spPr>
        <p:txBody>
          <a:bodyPr/>
          <a:lstStyle>
            <a:lvl1pPr algn="ctr">
              <a:defRPr sz="700">
                <a:latin typeface="+mj-lt"/>
              </a:defRPr>
            </a:lvl1pPr>
          </a:lstStyle>
          <a:p>
            <a:endParaRPr lang="en-AU"/>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387608" y="1858822"/>
            <a:ext cx="495297" cy="495297"/>
          </a:xfrm>
          <a:prstGeom prst="rect">
            <a:avLst/>
          </a:prstGeom>
        </p:spPr>
        <p:txBody>
          <a:bodyPr/>
          <a:lstStyle>
            <a:lvl1pPr algn="ctr">
              <a:defRPr sz="700">
                <a:latin typeface="+mj-lt"/>
              </a:defRPr>
            </a:lvl1pPr>
          </a:lstStyle>
          <a:p>
            <a:endParaRPr lang="en-AU"/>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961225" y="1858822"/>
            <a:ext cx="495297" cy="495297"/>
          </a:xfrm>
          <a:prstGeom prst="rect">
            <a:avLst/>
          </a:prstGeom>
        </p:spPr>
        <p:txBody>
          <a:bodyPr/>
          <a:lstStyle>
            <a:lvl1pPr algn="ctr">
              <a:defRPr sz="700">
                <a:latin typeface="+mj-lt"/>
              </a:defRPr>
            </a:lvl1pPr>
          </a:lstStyle>
          <a:p>
            <a:endParaRPr lang="en-AU"/>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534842" y="1858822"/>
            <a:ext cx="495297" cy="495297"/>
          </a:xfrm>
          <a:prstGeom prst="rect">
            <a:avLst/>
          </a:prstGeom>
        </p:spPr>
        <p:txBody>
          <a:bodyPr/>
          <a:lstStyle>
            <a:lvl1pPr algn="ctr">
              <a:defRPr sz="700">
                <a:latin typeface="+mj-lt"/>
              </a:defRPr>
            </a:lvl1pPr>
          </a:lstStyle>
          <a:p>
            <a:endParaRPr lang="en-AU"/>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4108459" y="1858822"/>
            <a:ext cx="495297" cy="495297"/>
          </a:xfrm>
          <a:prstGeom prst="rect">
            <a:avLst/>
          </a:prstGeom>
        </p:spPr>
        <p:txBody>
          <a:bodyPr/>
          <a:lstStyle>
            <a:lvl1pPr algn="ctr">
              <a:defRPr sz="700">
                <a:latin typeface="+mj-lt"/>
              </a:defRPr>
            </a:lvl1pPr>
          </a:lstStyle>
          <a:p>
            <a:endParaRPr lang="en-AU"/>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682076" y="1858822"/>
            <a:ext cx="495297" cy="495297"/>
          </a:xfrm>
          <a:prstGeom prst="rect">
            <a:avLst/>
          </a:prstGeom>
        </p:spPr>
        <p:txBody>
          <a:bodyPr/>
          <a:lstStyle>
            <a:lvl1pPr algn="ctr">
              <a:defRPr sz="700">
                <a:latin typeface="+mj-lt"/>
              </a:defRPr>
            </a:lvl1pPr>
          </a:lstStyle>
          <a:p>
            <a:endParaRPr lang="en-AU"/>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55693" y="1858822"/>
            <a:ext cx="495297" cy="495297"/>
          </a:xfrm>
          <a:prstGeom prst="rect">
            <a:avLst/>
          </a:prstGeom>
        </p:spPr>
        <p:txBody>
          <a:bodyPr/>
          <a:lstStyle>
            <a:lvl1pPr algn="ctr">
              <a:defRPr sz="700">
                <a:latin typeface="+mj-lt"/>
              </a:defRPr>
            </a:lvl1pPr>
          </a:lstStyle>
          <a:p>
            <a:endParaRPr lang="en-AU"/>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9310" y="1858822"/>
            <a:ext cx="495297" cy="495297"/>
          </a:xfrm>
          <a:prstGeom prst="rect">
            <a:avLst/>
          </a:prstGeom>
        </p:spPr>
        <p:txBody>
          <a:bodyPr/>
          <a:lstStyle>
            <a:lvl1pPr algn="ctr">
              <a:defRPr sz="700">
                <a:latin typeface="+mj-lt"/>
              </a:defRPr>
            </a:lvl1pPr>
          </a:lstStyle>
          <a:p>
            <a:endParaRPr lang="en-AU"/>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02927" y="1858822"/>
            <a:ext cx="495297" cy="495297"/>
          </a:xfrm>
          <a:prstGeom prst="rect">
            <a:avLst/>
          </a:prstGeom>
        </p:spPr>
        <p:txBody>
          <a:bodyPr/>
          <a:lstStyle>
            <a:lvl1pPr algn="ctr">
              <a:defRPr sz="700">
                <a:latin typeface="+mj-lt"/>
              </a:defRPr>
            </a:lvl1pPr>
          </a:lstStyle>
          <a:p>
            <a:endParaRPr lang="en-AU"/>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6976544" y="1858822"/>
            <a:ext cx="495297" cy="495297"/>
          </a:xfrm>
          <a:prstGeom prst="rect">
            <a:avLst/>
          </a:prstGeom>
        </p:spPr>
        <p:txBody>
          <a:bodyPr/>
          <a:lstStyle>
            <a:lvl1pPr algn="ctr">
              <a:defRPr sz="700">
                <a:latin typeface="+mj-lt"/>
              </a:defRPr>
            </a:lvl1pPr>
          </a:lstStyle>
          <a:p>
            <a:endParaRPr lang="en-AU"/>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550161" y="1858822"/>
            <a:ext cx="495297" cy="495297"/>
          </a:xfrm>
          <a:prstGeom prst="rect">
            <a:avLst/>
          </a:prstGeom>
        </p:spPr>
        <p:txBody>
          <a:bodyPr/>
          <a:lstStyle>
            <a:lvl1pPr algn="ctr">
              <a:defRPr sz="700">
                <a:latin typeface="+mj-lt"/>
              </a:defRPr>
            </a:lvl1pPr>
          </a:lstStyle>
          <a:p>
            <a:endParaRPr lang="en-AU"/>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123778" y="1858822"/>
            <a:ext cx="495297" cy="495297"/>
          </a:xfrm>
          <a:prstGeom prst="rect">
            <a:avLst/>
          </a:prstGeom>
        </p:spPr>
        <p:txBody>
          <a:bodyPr/>
          <a:lstStyle>
            <a:lvl1pPr algn="ctr">
              <a:defRPr sz="700">
                <a:latin typeface="+mj-lt"/>
              </a:defRPr>
            </a:lvl1pPr>
          </a:lstStyle>
          <a:p>
            <a:endParaRPr lang="en-AU"/>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697395" y="1858822"/>
            <a:ext cx="495297" cy="495297"/>
          </a:xfrm>
          <a:prstGeom prst="rect">
            <a:avLst/>
          </a:prstGeom>
        </p:spPr>
        <p:txBody>
          <a:bodyPr/>
          <a:lstStyle>
            <a:lvl1pPr algn="ctr">
              <a:defRPr sz="700">
                <a:latin typeface="+mj-lt"/>
              </a:defRPr>
            </a:lvl1pPr>
          </a:lstStyle>
          <a:p>
            <a:endParaRPr lang="en-AU"/>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271012" y="1858822"/>
            <a:ext cx="495297" cy="495297"/>
          </a:xfrm>
          <a:prstGeom prst="rect">
            <a:avLst/>
          </a:prstGeom>
        </p:spPr>
        <p:txBody>
          <a:bodyPr/>
          <a:lstStyle>
            <a:lvl1pPr algn="ctr">
              <a:defRPr sz="700">
                <a:latin typeface="+mj-lt"/>
              </a:defRPr>
            </a:lvl1pPr>
          </a:lstStyle>
          <a:p>
            <a:endParaRPr lang="en-AU"/>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9844629" y="1858822"/>
            <a:ext cx="495297" cy="495297"/>
          </a:xfrm>
          <a:prstGeom prst="rect">
            <a:avLst/>
          </a:prstGeom>
        </p:spPr>
        <p:txBody>
          <a:bodyPr/>
          <a:lstStyle>
            <a:lvl1pPr algn="ctr">
              <a:defRPr sz="700">
                <a:latin typeface="+mj-lt"/>
              </a:defRPr>
            </a:lvl1pPr>
          </a:lstStyle>
          <a:p>
            <a:endParaRPr lang="en-AU" dirty="0"/>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418246" y="1858822"/>
            <a:ext cx="495297" cy="495297"/>
          </a:xfrm>
          <a:prstGeom prst="rect">
            <a:avLst/>
          </a:prstGeom>
        </p:spPr>
        <p:txBody>
          <a:bodyPr/>
          <a:lstStyle>
            <a:lvl1pPr algn="ctr">
              <a:defRPr sz="700">
                <a:latin typeface="+mj-lt"/>
              </a:defRPr>
            </a:lvl1pPr>
          </a:lstStyle>
          <a:p>
            <a:endParaRPr lang="en-AU"/>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0991857" y="1858822"/>
            <a:ext cx="495297" cy="495297"/>
          </a:xfrm>
          <a:prstGeom prst="rect">
            <a:avLst/>
          </a:prstGeom>
        </p:spPr>
        <p:txBody>
          <a:bodyPr/>
          <a:lstStyle>
            <a:lvl1pPr algn="ctr">
              <a:defRPr sz="700">
                <a:latin typeface="+mj-lt"/>
              </a:defRPr>
            </a:lvl1pPr>
          </a:lstStyle>
          <a:p>
            <a:endParaRPr lang="en-AU"/>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666751" y="2533356"/>
            <a:ext cx="495297" cy="495297"/>
          </a:xfrm>
          <a:prstGeom prst="rect">
            <a:avLst/>
          </a:prstGeom>
        </p:spPr>
        <p:txBody>
          <a:bodyPr/>
          <a:lstStyle>
            <a:lvl1pPr algn="ctr">
              <a:defRPr sz="700">
                <a:latin typeface="+mj-lt"/>
              </a:defRPr>
            </a:lvl1pPr>
          </a:lstStyle>
          <a:p>
            <a:endParaRPr lang="en-AU"/>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1240368" y="2531163"/>
            <a:ext cx="495297" cy="495297"/>
          </a:xfrm>
          <a:prstGeom prst="rect">
            <a:avLst/>
          </a:prstGeom>
        </p:spPr>
        <p:txBody>
          <a:bodyPr/>
          <a:lstStyle>
            <a:lvl1pPr algn="ctr">
              <a:defRPr sz="700">
                <a:latin typeface="+mj-lt"/>
              </a:defRPr>
            </a:lvl1pPr>
          </a:lstStyle>
          <a:p>
            <a:endParaRPr lang="en-AU"/>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813985" y="2531163"/>
            <a:ext cx="495297" cy="495297"/>
          </a:xfrm>
          <a:prstGeom prst="rect">
            <a:avLst/>
          </a:prstGeom>
        </p:spPr>
        <p:txBody>
          <a:bodyPr/>
          <a:lstStyle>
            <a:lvl1pPr algn="ctr">
              <a:defRPr sz="700">
                <a:latin typeface="+mj-lt"/>
              </a:defRPr>
            </a:lvl1pPr>
          </a:lstStyle>
          <a:p>
            <a:endParaRPr lang="en-AU"/>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387602" y="2531163"/>
            <a:ext cx="495297" cy="495297"/>
          </a:xfrm>
          <a:prstGeom prst="rect">
            <a:avLst/>
          </a:prstGeom>
        </p:spPr>
        <p:txBody>
          <a:bodyPr/>
          <a:lstStyle>
            <a:lvl1pPr algn="ctr">
              <a:defRPr sz="700">
                <a:latin typeface="+mj-lt"/>
              </a:defRPr>
            </a:lvl1pPr>
          </a:lstStyle>
          <a:p>
            <a:endParaRPr lang="en-AU"/>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961219" y="2531163"/>
            <a:ext cx="495297" cy="495297"/>
          </a:xfrm>
          <a:prstGeom prst="rect">
            <a:avLst/>
          </a:prstGeom>
        </p:spPr>
        <p:txBody>
          <a:bodyPr/>
          <a:lstStyle>
            <a:lvl1pPr algn="ctr">
              <a:defRPr sz="700">
                <a:latin typeface="+mj-lt"/>
              </a:defRPr>
            </a:lvl1pPr>
          </a:lstStyle>
          <a:p>
            <a:endParaRPr lang="en-AU"/>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534836" y="2531163"/>
            <a:ext cx="495297" cy="495297"/>
          </a:xfrm>
          <a:prstGeom prst="rect">
            <a:avLst/>
          </a:prstGeom>
        </p:spPr>
        <p:txBody>
          <a:bodyPr/>
          <a:lstStyle>
            <a:lvl1pPr algn="ctr">
              <a:defRPr sz="700">
                <a:latin typeface="+mj-lt"/>
              </a:defRPr>
            </a:lvl1pPr>
          </a:lstStyle>
          <a:p>
            <a:endParaRPr lang="en-AU"/>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4108453" y="2531163"/>
            <a:ext cx="495297" cy="495297"/>
          </a:xfrm>
          <a:prstGeom prst="rect">
            <a:avLst/>
          </a:prstGeom>
        </p:spPr>
        <p:txBody>
          <a:bodyPr/>
          <a:lstStyle>
            <a:lvl1pPr algn="ctr">
              <a:defRPr sz="700">
                <a:latin typeface="+mj-lt"/>
              </a:defRPr>
            </a:lvl1pPr>
          </a:lstStyle>
          <a:p>
            <a:endParaRPr lang="en-AU"/>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682070" y="2531163"/>
            <a:ext cx="495297" cy="495297"/>
          </a:xfrm>
          <a:prstGeom prst="rect">
            <a:avLst/>
          </a:prstGeom>
        </p:spPr>
        <p:txBody>
          <a:bodyPr/>
          <a:lstStyle>
            <a:lvl1pPr algn="ctr">
              <a:defRPr sz="700">
                <a:latin typeface="+mj-lt"/>
              </a:defRPr>
            </a:lvl1pPr>
          </a:lstStyle>
          <a:p>
            <a:endParaRPr lang="en-AU"/>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55687" y="2531163"/>
            <a:ext cx="495297" cy="495297"/>
          </a:xfrm>
          <a:prstGeom prst="rect">
            <a:avLst/>
          </a:prstGeom>
        </p:spPr>
        <p:txBody>
          <a:bodyPr/>
          <a:lstStyle>
            <a:lvl1pPr algn="ctr">
              <a:defRPr sz="700">
                <a:latin typeface="+mj-lt"/>
              </a:defRPr>
            </a:lvl1pPr>
          </a:lstStyle>
          <a:p>
            <a:endParaRPr lang="en-AU"/>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9304" y="2531163"/>
            <a:ext cx="495297" cy="495297"/>
          </a:xfrm>
          <a:prstGeom prst="rect">
            <a:avLst/>
          </a:prstGeom>
        </p:spPr>
        <p:txBody>
          <a:bodyPr/>
          <a:lstStyle>
            <a:lvl1pPr algn="ctr">
              <a:defRPr sz="700">
                <a:latin typeface="+mj-lt"/>
              </a:defRPr>
            </a:lvl1pPr>
          </a:lstStyle>
          <a:p>
            <a:endParaRPr lang="en-AU"/>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02921" y="2531163"/>
            <a:ext cx="495297" cy="495297"/>
          </a:xfrm>
          <a:prstGeom prst="rect">
            <a:avLst/>
          </a:prstGeom>
        </p:spPr>
        <p:txBody>
          <a:bodyPr/>
          <a:lstStyle>
            <a:lvl1pPr algn="ctr">
              <a:defRPr sz="700">
                <a:latin typeface="+mj-lt"/>
              </a:defRPr>
            </a:lvl1pPr>
          </a:lstStyle>
          <a:p>
            <a:endParaRPr lang="en-AU"/>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6976538" y="2531163"/>
            <a:ext cx="495297" cy="495297"/>
          </a:xfrm>
          <a:prstGeom prst="rect">
            <a:avLst/>
          </a:prstGeom>
        </p:spPr>
        <p:txBody>
          <a:bodyPr/>
          <a:lstStyle>
            <a:lvl1pPr algn="ctr">
              <a:defRPr sz="700">
                <a:latin typeface="+mj-lt"/>
              </a:defRPr>
            </a:lvl1pPr>
          </a:lstStyle>
          <a:p>
            <a:endParaRPr lang="en-AU"/>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550155" y="2531163"/>
            <a:ext cx="495297" cy="495297"/>
          </a:xfrm>
          <a:prstGeom prst="rect">
            <a:avLst/>
          </a:prstGeom>
        </p:spPr>
        <p:txBody>
          <a:bodyPr/>
          <a:lstStyle>
            <a:lvl1pPr algn="ctr">
              <a:defRPr sz="700">
                <a:latin typeface="+mj-lt"/>
              </a:defRPr>
            </a:lvl1pPr>
          </a:lstStyle>
          <a:p>
            <a:endParaRPr lang="en-AU"/>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123772" y="2531163"/>
            <a:ext cx="495297" cy="495297"/>
          </a:xfrm>
          <a:prstGeom prst="rect">
            <a:avLst/>
          </a:prstGeom>
        </p:spPr>
        <p:txBody>
          <a:bodyPr/>
          <a:lstStyle>
            <a:lvl1pPr algn="ctr">
              <a:defRPr sz="700">
                <a:latin typeface="+mj-lt"/>
              </a:defRPr>
            </a:lvl1pPr>
          </a:lstStyle>
          <a:p>
            <a:endParaRPr lang="en-AU"/>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697389" y="2531163"/>
            <a:ext cx="495297" cy="495297"/>
          </a:xfrm>
          <a:prstGeom prst="rect">
            <a:avLst/>
          </a:prstGeom>
        </p:spPr>
        <p:txBody>
          <a:bodyPr/>
          <a:lstStyle>
            <a:lvl1pPr algn="ctr">
              <a:defRPr sz="700">
                <a:latin typeface="+mj-lt"/>
              </a:defRPr>
            </a:lvl1pPr>
          </a:lstStyle>
          <a:p>
            <a:endParaRPr lang="en-AU"/>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271006" y="2531163"/>
            <a:ext cx="495297" cy="495297"/>
          </a:xfrm>
          <a:prstGeom prst="rect">
            <a:avLst/>
          </a:prstGeom>
        </p:spPr>
        <p:txBody>
          <a:bodyPr/>
          <a:lstStyle>
            <a:lvl1pPr algn="ctr">
              <a:defRPr sz="700">
                <a:latin typeface="+mj-lt"/>
              </a:defRPr>
            </a:lvl1pPr>
          </a:lstStyle>
          <a:p>
            <a:endParaRPr lang="en-AU"/>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9844623" y="2531163"/>
            <a:ext cx="495297" cy="495297"/>
          </a:xfrm>
          <a:prstGeom prst="rect">
            <a:avLst/>
          </a:prstGeom>
        </p:spPr>
        <p:txBody>
          <a:bodyPr/>
          <a:lstStyle>
            <a:lvl1pPr algn="ctr">
              <a:defRPr sz="700">
                <a:latin typeface="+mj-lt"/>
              </a:defRPr>
            </a:lvl1pPr>
          </a:lstStyle>
          <a:p>
            <a:endParaRPr lang="en-AU"/>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418240" y="2531163"/>
            <a:ext cx="495297" cy="495297"/>
          </a:xfrm>
          <a:prstGeom prst="rect">
            <a:avLst/>
          </a:prstGeom>
        </p:spPr>
        <p:txBody>
          <a:bodyPr/>
          <a:lstStyle>
            <a:lvl1pPr algn="ctr">
              <a:defRPr sz="700">
                <a:latin typeface="+mj-lt"/>
              </a:defRPr>
            </a:lvl1pPr>
          </a:lstStyle>
          <a:p>
            <a:endParaRPr lang="en-AU"/>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0991854" y="2533356"/>
            <a:ext cx="495297" cy="495297"/>
          </a:xfrm>
          <a:prstGeom prst="rect">
            <a:avLst/>
          </a:prstGeom>
        </p:spPr>
        <p:txBody>
          <a:bodyPr/>
          <a:lstStyle>
            <a:lvl1pPr algn="ctr">
              <a:defRPr sz="700">
                <a:latin typeface="+mj-lt"/>
              </a:defRPr>
            </a:lvl1pPr>
          </a:lstStyle>
          <a:p>
            <a:endParaRPr lang="en-AU"/>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666754" y="3218192"/>
            <a:ext cx="495297" cy="495297"/>
          </a:xfrm>
          <a:prstGeom prst="rect">
            <a:avLst/>
          </a:prstGeom>
        </p:spPr>
        <p:txBody>
          <a:bodyPr/>
          <a:lstStyle>
            <a:lvl1pPr algn="ctr">
              <a:defRPr sz="700">
                <a:latin typeface="+mj-lt"/>
              </a:defRPr>
            </a:lvl1pPr>
          </a:lstStyle>
          <a:p>
            <a:endParaRPr lang="en-AU"/>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1240371" y="3221095"/>
            <a:ext cx="495297" cy="495297"/>
          </a:xfrm>
          <a:prstGeom prst="rect">
            <a:avLst/>
          </a:prstGeom>
        </p:spPr>
        <p:txBody>
          <a:bodyPr/>
          <a:lstStyle>
            <a:lvl1pPr algn="ctr">
              <a:defRPr sz="700">
                <a:latin typeface="+mj-lt"/>
              </a:defRPr>
            </a:lvl1pPr>
          </a:lstStyle>
          <a:p>
            <a:endParaRPr lang="en-AU"/>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813988" y="3221095"/>
            <a:ext cx="495297" cy="495297"/>
          </a:xfrm>
          <a:prstGeom prst="rect">
            <a:avLst/>
          </a:prstGeom>
        </p:spPr>
        <p:txBody>
          <a:bodyPr/>
          <a:lstStyle>
            <a:lvl1pPr algn="ctr">
              <a:defRPr sz="700">
                <a:latin typeface="+mj-lt"/>
              </a:defRPr>
            </a:lvl1pPr>
          </a:lstStyle>
          <a:p>
            <a:endParaRPr lang="en-AU"/>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387605" y="3221095"/>
            <a:ext cx="495297" cy="495297"/>
          </a:xfrm>
          <a:prstGeom prst="rect">
            <a:avLst/>
          </a:prstGeom>
        </p:spPr>
        <p:txBody>
          <a:bodyPr/>
          <a:lstStyle>
            <a:lvl1pPr algn="ctr">
              <a:defRPr sz="700">
                <a:latin typeface="+mj-lt"/>
              </a:defRPr>
            </a:lvl1pPr>
          </a:lstStyle>
          <a:p>
            <a:endParaRPr lang="en-AU"/>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961222" y="3221095"/>
            <a:ext cx="495297" cy="495297"/>
          </a:xfrm>
          <a:prstGeom prst="rect">
            <a:avLst/>
          </a:prstGeom>
        </p:spPr>
        <p:txBody>
          <a:bodyPr/>
          <a:lstStyle>
            <a:lvl1pPr algn="ctr">
              <a:defRPr sz="700">
                <a:latin typeface="+mj-lt"/>
              </a:defRPr>
            </a:lvl1pPr>
          </a:lstStyle>
          <a:p>
            <a:endParaRPr lang="en-AU"/>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534839" y="3221095"/>
            <a:ext cx="495297" cy="495297"/>
          </a:xfrm>
          <a:prstGeom prst="rect">
            <a:avLst/>
          </a:prstGeom>
        </p:spPr>
        <p:txBody>
          <a:bodyPr/>
          <a:lstStyle>
            <a:lvl1pPr algn="ctr">
              <a:defRPr sz="700">
                <a:latin typeface="+mj-lt"/>
              </a:defRPr>
            </a:lvl1pPr>
          </a:lstStyle>
          <a:p>
            <a:endParaRPr lang="en-AU"/>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4108456" y="3221095"/>
            <a:ext cx="495297" cy="495297"/>
          </a:xfrm>
          <a:prstGeom prst="rect">
            <a:avLst/>
          </a:prstGeom>
        </p:spPr>
        <p:txBody>
          <a:bodyPr/>
          <a:lstStyle>
            <a:lvl1pPr algn="ctr">
              <a:defRPr sz="700">
                <a:latin typeface="+mj-lt"/>
              </a:defRPr>
            </a:lvl1pPr>
          </a:lstStyle>
          <a:p>
            <a:endParaRPr lang="en-AU"/>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682073" y="3221095"/>
            <a:ext cx="495297" cy="495297"/>
          </a:xfrm>
          <a:prstGeom prst="rect">
            <a:avLst/>
          </a:prstGeom>
        </p:spPr>
        <p:txBody>
          <a:bodyPr/>
          <a:lstStyle>
            <a:lvl1pPr algn="ctr">
              <a:defRPr sz="700">
                <a:latin typeface="+mj-lt"/>
              </a:defRPr>
            </a:lvl1pPr>
          </a:lstStyle>
          <a:p>
            <a:endParaRPr lang="en-AU"/>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55690" y="3221095"/>
            <a:ext cx="495297" cy="495297"/>
          </a:xfrm>
          <a:prstGeom prst="rect">
            <a:avLst/>
          </a:prstGeom>
        </p:spPr>
        <p:txBody>
          <a:bodyPr/>
          <a:lstStyle>
            <a:lvl1pPr algn="ctr">
              <a:defRPr sz="700">
                <a:latin typeface="+mj-lt"/>
              </a:defRPr>
            </a:lvl1pPr>
          </a:lstStyle>
          <a:p>
            <a:endParaRPr lang="en-AU"/>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9307" y="3221095"/>
            <a:ext cx="495297" cy="495297"/>
          </a:xfrm>
          <a:prstGeom prst="rect">
            <a:avLst/>
          </a:prstGeom>
        </p:spPr>
        <p:txBody>
          <a:bodyPr/>
          <a:lstStyle>
            <a:lvl1pPr algn="ctr">
              <a:defRPr sz="700">
                <a:latin typeface="+mj-lt"/>
              </a:defRPr>
            </a:lvl1pPr>
          </a:lstStyle>
          <a:p>
            <a:endParaRPr lang="en-AU"/>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02924" y="3221095"/>
            <a:ext cx="495297" cy="495297"/>
          </a:xfrm>
          <a:prstGeom prst="rect">
            <a:avLst/>
          </a:prstGeom>
        </p:spPr>
        <p:txBody>
          <a:bodyPr/>
          <a:lstStyle>
            <a:lvl1pPr algn="ctr">
              <a:defRPr sz="700">
                <a:latin typeface="+mj-lt"/>
              </a:defRPr>
            </a:lvl1pPr>
          </a:lstStyle>
          <a:p>
            <a:endParaRPr lang="en-AU"/>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6976541" y="3221095"/>
            <a:ext cx="495297" cy="495297"/>
          </a:xfrm>
          <a:prstGeom prst="rect">
            <a:avLst/>
          </a:prstGeom>
        </p:spPr>
        <p:txBody>
          <a:bodyPr/>
          <a:lstStyle>
            <a:lvl1pPr algn="ctr">
              <a:defRPr sz="700">
                <a:latin typeface="+mj-lt"/>
              </a:defRPr>
            </a:lvl1pPr>
          </a:lstStyle>
          <a:p>
            <a:endParaRPr lang="en-AU"/>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550158" y="3221095"/>
            <a:ext cx="495297" cy="495297"/>
          </a:xfrm>
          <a:prstGeom prst="rect">
            <a:avLst/>
          </a:prstGeom>
        </p:spPr>
        <p:txBody>
          <a:bodyPr/>
          <a:lstStyle>
            <a:lvl1pPr algn="ctr">
              <a:defRPr sz="700">
                <a:latin typeface="+mj-lt"/>
              </a:defRPr>
            </a:lvl1pPr>
          </a:lstStyle>
          <a:p>
            <a:endParaRPr lang="en-AU"/>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123775" y="3221095"/>
            <a:ext cx="495297" cy="495297"/>
          </a:xfrm>
          <a:prstGeom prst="rect">
            <a:avLst/>
          </a:prstGeom>
        </p:spPr>
        <p:txBody>
          <a:bodyPr/>
          <a:lstStyle>
            <a:lvl1pPr algn="ctr">
              <a:defRPr sz="700">
                <a:latin typeface="+mj-lt"/>
              </a:defRPr>
            </a:lvl1pPr>
          </a:lstStyle>
          <a:p>
            <a:endParaRPr lang="en-AU"/>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697392" y="3221095"/>
            <a:ext cx="495297" cy="495297"/>
          </a:xfrm>
          <a:prstGeom prst="rect">
            <a:avLst/>
          </a:prstGeom>
        </p:spPr>
        <p:txBody>
          <a:bodyPr/>
          <a:lstStyle>
            <a:lvl1pPr algn="ctr">
              <a:defRPr sz="700">
                <a:latin typeface="+mj-lt"/>
              </a:defRPr>
            </a:lvl1pPr>
          </a:lstStyle>
          <a:p>
            <a:endParaRPr lang="en-AU"/>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271009" y="3221095"/>
            <a:ext cx="495297" cy="495297"/>
          </a:xfrm>
          <a:prstGeom prst="rect">
            <a:avLst/>
          </a:prstGeom>
        </p:spPr>
        <p:txBody>
          <a:bodyPr/>
          <a:lstStyle>
            <a:lvl1pPr algn="ctr">
              <a:defRPr sz="700">
                <a:latin typeface="+mj-lt"/>
              </a:defRPr>
            </a:lvl1pPr>
          </a:lstStyle>
          <a:p>
            <a:endParaRPr lang="en-AU"/>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9844626" y="3221095"/>
            <a:ext cx="495297" cy="495297"/>
          </a:xfrm>
          <a:prstGeom prst="rect">
            <a:avLst/>
          </a:prstGeom>
        </p:spPr>
        <p:txBody>
          <a:bodyPr/>
          <a:lstStyle>
            <a:lvl1pPr algn="ctr">
              <a:defRPr sz="700">
                <a:latin typeface="+mj-lt"/>
              </a:defRPr>
            </a:lvl1pPr>
          </a:lstStyle>
          <a:p>
            <a:endParaRPr lang="en-AU"/>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418243" y="3221095"/>
            <a:ext cx="495297" cy="495297"/>
          </a:xfrm>
          <a:prstGeom prst="rect">
            <a:avLst/>
          </a:prstGeom>
        </p:spPr>
        <p:txBody>
          <a:bodyPr/>
          <a:lstStyle>
            <a:lvl1pPr algn="ctr">
              <a:defRPr sz="700">
                <a:latin typeface="+mj-lt"/>
              </a:defRPr>
            </a:lvl1pPr>
          </a:lstStyle>
          <a:p>
            <a:endParaRPr lang="en-AU"/>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0991854" y="3218192"/>
            <a:ext cx="495297" cy="495297"/>
          </a:xfrm>
          <a:prstGeom prst="rect">
            <a:avLst/>
          </a:prstGeom>
        </p:spPr>
        <p:txBody>
          <a:bodyPr/>
          <a:lstStyle>
            <a:lvl1pPr algn="ctr">
              <a:defRPr sz="700">
                <a:latin typeface="+mj-lt"/>
              </a:defRPr>
            </a:lvl1pPr>
          </a:lstStyle>
          <a:p>
            <a:endParaRPr lang="en-AU"/>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667557" y="3903028"/>
            <a:ext cx="495297" cy="495297"/>
          </a:xfrm>
          <a:prstGeom prst="rect">
            <a:avLst/>
          </a:prstGeom>
        </p:spPr>
        <p:txBody>
          <a:bodyPr/>
          <a:lstStyle>
            <a:lvl1pPr algn="ctr">
              <a:defRPr sz="700">
                <a:latin typeface="+mj-lt"/>
              </a:defRPr>
            </a:lvl1pPr>
          </a:lstStyle>
          <a:p>
            <a:endParaRPr lang="en-AU"/>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1241174" y="3881182"/>
            <a:ext cx="495297" cy="495297"/>
          </a:xfrm>
          <a:prstGeom prst="rect">
            <a:avLst/>
          </a:prstGeom>
        </p:spPr>
        <p:txBody>
          <a:bodyPr/>
          <a:lstStyle>
            <a:lvl1pPr algn="ctr">
              <a:defRPr sz="700">
                <a:latin typeface="+mj-lt"/>
              </a:defRPr>
            </a:lvl1pPr>
          </a:lstStyle>
          <a:p>
            <a:endParaRPr lang="en-AU"/>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814791" y="3881182"/>
            <a:ext cx="495297" cy="495297"/>
          </a:xfrm>
          <a:prstGeom prst="rect">
            <a:avLst/>
          </a:prstGeom>
        </p:spPr>
        <p:txBody>
          <a:bodyPr/>
          <a:lstStyle>
            <a:lvl1pPr algn="ctr">
              <a:defRPr sz="700">
                <a:latin typeface="+mj-lt"/>
              </a:defRPr>
            </a:lvl1pPr>
          </a:lstStyle>
          <a:p>
            <a:endParaRPr lang="en-AU"/>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388408" y="3881182"/>
            <a:ext cx="495297" cy="495297"/>
          </a:xfrm>
          <a:prstGeom prst="rect">
            <a:avLst/>
          </a:prstGeom>
        </p:spPr>
        <p:txBody>
          <a:bodyPr/>
          <a:lstStyle>
            <a:lvl1pPr algn="ctr">
              <a:defRPr sz="700">
                <a:latin typeface="+mj-lt"/>
              </a:defRPr>
            </a:lvl1pPr>
          </a:lstStyle>
          <a:p>
            <a:endParaRPr lang="en-AU"/>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962025" y="3881182"/>
            <a:ext cx="495297" cy="495297"/>
          </a:xfrm>
          <a:prstGeom prst="rect">
            <a:avLst/>
          </a:prstGeom>
        </p:spPr>
        <p:txBody>
          <a:bodyPr/>
          <a:lstStyle>
            <a:lvl1pPr algn="ctr">
              <a:defRPr sz="700">
                <a:latin typeface="+mj-lt"/>
              </a:defRPr>
            </a:lvl1pPr>
          </a:lstStyle>
          <a:p>
            <a:endParaRPr lang="en-AU"/>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535642" y="3881182"/>
            <a:ext cx="495297" cy="495297"/>
          </a:xfrm>
          <a:prstGeom prst="rect">
            <a:avLst/>
          </a:prstGeom>
        </p:spPr>
        <p:txBody>
          <a:bodyPr/>
          <a:lstStyle>
            <a:lvl1pPr algn="ctr">
              <a:defRPr sz="700">
                <a:latin typeface="+mj-lt"/>
              </a:defRPr>
            </a:lvl1pPr>
          </a:lstStyle>
          <a:p>
            <a:endParaRPr lang="en-AU"/>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4109259" y="3881182"/>
            <a:ext cx="495297" cy="495297"/>
          </a:xfrm>
          <a:prstGeom prst="rect">
            <a:avLst/>
          </a:prstGeom>
        </p:spPr>
        <p:txBody>
          <a:bodyPr/>
          <a:lstStyle>
            <a:lvl1pPr algn="ctr">
              <a:defRPr sz="700">
                <a:latin typeface="+mj-lt"/>
              </a:defRPr>
            </a:lvl1pPr>
          </a:lstStyle>
          <a:p>
            <a:endParaRPr lang="en-AU"/>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682876" y="3881182"/>
            <a:ext cx="495297" cy="495297"/>
          </a:xfrm>
          <a:prstGeom prst="rect">
            <a:avLst/>
          </a:prstGeom>
        </p:spPr>
        <p:txBody>
          <a:bodyPr/>
          <a:lstStyle>
            <a:lvl1pPr algn="ctr">
              <a:defRPr sz="700">
                <a:latin typeface="+mj-lt"/>
              </a:defRPr>
            </a:lvl1pPr>
          </a:lstStyle>
          <a:p>
            <a:endParaRPr lang="en-AU"/>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56493" y="3881182"/>
            <a:ext cx="495297" cy="495297"/>
          </a:xfrm>
          <a:prstGeom prst="rect">
            <a:avLst/>
          </a:prstGeom>
        </p:spPr>
        <p:txBody>
          <a:bodyPr/>
          <a:lstStyle>
            <a:lvl1pPr algn="ctr">
              <a:defRPr sz="700">
                <a:latin typeface="+mj-lt"/>
              </a:defRPr>
            </a:lvl1pPr>
          </a:lstStyle>
          <a:p>
            <a:endParaRPr lang="en-AU"/>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30110" y="3881182"/>
            <a:ext cx="495297" cy="495297"/>
          </a:xfrm>
          <a:prstGeom prst="rect">
            <a:avLst/>
          </a:prstGeom>
        </p:spPr>
        <p:txBody>
          <a:bodyPr/>
          <a:lstStyle>
            <a:lvl1pPr algn="ctr">
              <a:defRPr sz="700">
                <a:latin typeface="+mj-lt"/>
              </a:defRPr>
            </a:lvl1pPr>
          </a:lstStyle>
          <a:p>
            <a:endParaRPr lang="en-AU"/>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03727" y="3881182"/>
            <a:ext cx="495297" cy="495297"/>
          </a:xfrm>
          <a:prstGeom prst="rect">
            <a:avLst/>
          </a:prstGeom>
        </p:spPr>
        <p:txBody>
          <a:bodyPr/>
          <a:lstStyle>
            <a:lvl1pPr algn="ctr">
              <a:defRPr sz="700">
                <a:latin typeface="+mj-lt"/>
              </a:defRPr>
            </a:lvl1pPr>
          </a:lstStyle>
          <a:p>
            <a:endParaRPr lang="en-AU"/>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6977344" y="3881182"/>
            <a:ext cx="495297" cy="495297"/>
          </a:xfrm>
          <a:prstGeom prst="rect">
            <a:avLst/>
          </a:prstGeom>
        </p:spPr>
        <p:txBody>
          <a:bodyPr/>
          <a:lstStyle>
            <a:lvl1pPr algn="ctr">
              <a:defRPr sz="700">
                <a:latin typeface="+mj-lt"/>
              </a:defRPr>
            </a:lvl1pPr>
          </a:lstStyle>
          <a:p>
            <a:endParaRPr lang="en-AU"/>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550961" y="3881182"/>
            <a:ext cx="495297" cy="495297"/>
          </a:xfrm>
          <a:prstGeom prst="rect">
            <a:avLst/>
          </a:prstGeom>
        </p:spPr>
        <p:txBody>
          <a:bodyPr/>
          <a:lstStyle>
            <a:lvl1pPr algn="ctr">
              <a:defRPr sz="700">
                <a:latin typeface="+mj-lt"/>
              </a:defRPr>
            </a:lvl1pPr>
          </a:lstStyle>
          <a:p>
            <a:endParaRPr lang="en-AU"/>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124578" y="3881182"/>
            <a:ext cx="495297" cy="495297"/>
          </a:xfrm>
          <a:prstGeom prst="rect">
            <a:avLst/>
          </a:prstGeom>
        </p:spPr>
        <p:txBody>
          <a:bodyPr/>
          <a:lstStyle>
            <a:lvl1pPr algn="ctr">
              <a:defRPr sz="700">
                <a:latin typeface="+mj-lt"/>
              </a:defRPr>
            </a:lvl1pPr>
          </a:lstStyle>
          <a:p>
            <a:endParaRPr lang="en-AU"/>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698195" y="3881182"/>
            <a:ext cx="495297" cy="495297"/>
          </a:xfrm>
          <a:prstGeom prst="rect">
            <a:avLst/>
          </a:prstGeom>
        </p:spPr>
        <p:txBody>
          <a:bodyPr/>
          <a:lstStyle>
            <a:lvl1pPr algn="ctr">
              <a:defRPr sz="700">
                <a:latin typeface="+mj-lt"/>
              </a:defRPr>
            </a:lvl1pPr>
          </a:lstStyle>
          <a:p>
            <a:endParaRPr lang="en-AU"/>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271812" y="3881182"/>
            <a:ext cx="495297" cy="495297"/>
          </a:xfrm>
          <a:prstGeom prst="rect">
            <a:avLst/>
          </a:prstGeom>
        </p:spPr>
        <p:txBody>
          <a:bodyPr/>
          <a:lstStyle>
            <a:lvl1pPr algn="ctr">
              <a:defRPr sz="700">
                <a:latin typeface="+mj-lt"/>
              </a:defRPr>
            </a:lvl1pPr>
          </a:lstStyle>
          <a:p>
            <a:endParaRPr lang="en-AU"/>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9845429" y="3881182"/>
            <a:ext cx="495297" cy="495297"/>
          </a:xfrm>
          <a:prstGeom prst="rect">
            <a:avLst/>
          </a:prstGeom>
        </p:spPr>
        <p:txBody>
          <a:bodyPr/>
          <a:lstStyle>
            <a:lvl1pPr algn="ctr">
              <a:defRPr sz="700">
                <a:latin typeface="+mj-lt"/>
              </a:defRPr>
            </a:lvl1pPr>
          </a:lstStyle>
          <a:p>
            <a:endParaRPr lang="en-AU"/>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419046" y="3881182"/>
            <a:ext cx="495297" cy="495297"/>
          </a:xfrm>
          <a:prstGeom prst="rect">
            <a:avLst/>
          </a:prstGeom>
        </p:spPr>
        <p:txBody>
          <a:bodyPr/>
          <a:lstStyle>
            <a:lvl1pPr algn="ctr">
              <a:defRPr sz="700">
                <a:latin typeface="+mj-lt"/>
              </a:defRPr>
            </a:lvl1pPr>
          </a:lstStyle>
          <a:p>
            <a:endParaRPr lang="en-AU"/>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0992657" y="3903028"/>
            <a:ext cx="495297" cy="495297"/>
          </a:xfrm>
          <a:prstGeom prst="rect">
            <a:avLst/>
          </a:prstGeom>
        </p:spPr>
        <p:txBody>
          <a:bodyPr/>
          <a:lstStyle>
            <a:lvl1pPr algn="ctr">
              <a:defRPr sz="700">
                <a:latin typeface="+mj-lt"/>
              </a:defRPr>
            </a:lvl1pPr>
          </a:lstStyle>
          <a:p>
            <a:endParaRPr lang="en-AU"/>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667551" y="4587864"/>
            <a:ext cx="495297" cy="495297"/>
          </a:xfrm>
          <a:prstGeom prst="rect">
            <a:avLst/>
          </a:prstGeom>
        </p:spPr>
        <p:txBody>
          <a:bodyPr/>
          <a:lstStyle>
            <a:lvl1pPr algn="ctr">
              <a:defRPr sz="700">
                <a:latin typeface="+mj-lt"/>
              </a:defRPr>
            </a:lvl1pPr>
          </a:lstStyle>
          <a:p>
            <a:endParaRPr lang="en-AU"/>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1241174" y="4587864"/>
            <a:ext cx="495297" cy="495297"/>
          </a:xfrm>
          <a:prstGeom prst="rect">
            <a:avLst/>
          </a:prstGeom>
        </p:spPr>
        <p:txBody>
          <a:bodyPr/>
          <a:lstStyle>
            <a:lvl1pPr algn="ctr">
              <a:defRPr sz="700">
                <a:latin typeface="+mj-lt"/>
              </a:defRPr>
            </a:lvl1pPr>
          </a:lstStyle>
          <a:p>
            <a:endParaRPr lang="en-AU"/>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814791" y="4587864"/>
            <a:ext cx="495297" cy="495297"/>
          </a:xfrm>
          <a:prstGeom prst="rect">
            <a:avLst/>
          </a:prstGeom>
        </p:spPr>
        <p:txBody>
          <a:bodyPr/>
          <a:lstStyle>
            <a:lvl1pPr algn="ctr">
              <a:defRPr sz="700">
                <a:latin typeface="+mj-lt"/>
              </a:defRPr>
            </a:lvl1pPr>
          </a:lstStyle>
          <a:p>
            <a:endParaRPr lang="en-AU"/>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388408" y="4587864"/>
            <a:ext cx="495297" cy="495297"/>
          </a:xfrm>
          <a:prstGeom prst="rect">
            <a:avLst/>
          </a:prstGeom>
        </p:spPr>
        <p:txBody>
          <a:bodyPr/>
          <a:lstStyle>
            <a:lvl1pPr algn="ctr">
              <a:defRPr sz="700">
                <a:latin typeface="+mj-lt"/>
              </a:defRPr>
            </a:lvl1pPr>
          </a:lstStyle>
          <a:p>
            <a:endParaRPr lang="en-AU"/>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962025" y="4587864"/>
            <a:ext cx="495297" cy="495297"/>
          </a:xfrm>
          <a:prstGeom prst="rect">
            <a:avLst/>
          </a:prstGeom>
        </p:spPr>
        <p:txBody>
          <a:bodyPr/>
          <a:lstStyle>
            <a:lvl1pPr algn="ctr">
              <a:defRPr sz="700">
                <a:latin typeface="+mj-lt"/>
              </a:defRPr>
            </a:lvl1pPr>
          </a:lstStyle>
          <a:p>
            <a:endParaRPr lang="en-AU"/>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535642" y="4587864"/>
            <a:ext cx="495297" cy="495297"/>
          </a:xfrm>
          <a:prstGeom prst="rect">
            <a:avLst/>
          </a:prstGeom>
        </p:spPr>
        <p:txBody>
          <a:bodyPr/>
          <a:lstStyle>
            <a:lvl1pPr algn="ctr">
              <a:defRPr sz="700">
                <a:latin typeface="+mj-lt"/>
              </a:defRPr>
            </a:lvl1pPr>
          </a:lstStyle>
          <a:p>
            <a:endParaRPr lang="en-AU"/>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4109259" y="4587864"/>
            <a:ext cx="495297" cy="495297"/>
          </a:xfrm>
          <a:prstGeom prst="rect">
            <a:avLst/>
          </a:prstGeom>
        </p:spPr>
        <p:txBody>
          <a:bodyPr/>
          <a:lstStyle>
            <a:lvl1pPr algn="ctr">
              <a:defRPr sz="700">
                <a:latin typeface="+mj-lt"/>
              </a:defRPr>
            </a:lvl1pPr>
          </a:lstStyle>
          <a:p>
            <a:endParaRPr lang="en-AU"/>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682876" y="4587864"/>
            <a:ext cx="495297" cy="495297"/>
          </a:xfrm>
          <a:prstGeom prst="rect">
            <a:avLst/>
          </a:prstGeom>
        </p:spPr>
        <p:txBody>
          <a:bodyPr/>
          <a:lstStyle>
            <a:lvl1pPr algn="ctr">
              <a:defRPr sz="700">
                <a:latin typeface="+mj-lt"/>
              </a:defRPr>
            </a:lvl1pPr>
          </a:lstStyle>
          <a:p>
            <a:endParaRPr lang="en-AU"/>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56493" y="4587864"/>
            <a:ext cx="495297" cy="495297"/>
          </a:xfrm>
          <a:prstGeom prst="rect">
            <a:avLst/>
          </a:prstGeom>
        </p:spPr>
        <p:txBody>
          <a:bodyPr/>
          <a:lstStyle>
            <a:lvl1pPr algn="ctr">
              <a:defRPr sz="700">
                <a:latin typeface="+mj-lt"/>
              </a:defRPr>
            </a:lvl1pPr>
          </a:lstStyle>
          <a:p>
            <a:endParaRPr lang="en-AU"/>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30110" y="4587864"/>
            <a:ext cx="495297" cy="495297"/>
          </a:xfrm>
          <a:prstGeom prst="rect">
            <a:avLst/>
          </a:prstGeom>
        </p:spPr>
        <p:txBody>
          <a:bodyPr/>
          <a:lstStyle>
            <a:lvl1pPr algn="ctr">
              <a:defRPr sz="700">
                <a:latin typeface="+mj-lt"/>
              </a:defRPr>
            </a:lvl1pPr>
          </a:lstStyle>
          <a:p>
            <a:endParaRPr lang="en-AU"/>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03727" y="4587864"/>
            <a:ext cx="495297" cy="495297"/>
          </a:xfrm>
          <a:prstGeom prst="rect">
            <a:avLst/>
          </a:prstGeom>
        </p:spPr>
        <p:txBody>
          <a:bodyPr/>
          <a:lstStyle>
            <a:lvl1pPr algn="ctr">
              <a:defRPr sz="700">
                <a:latin typeface="+mj-lt"/>
              </a:defRPr>
            </a:lvl1pPr>
          </a:lstStyle>
          <a:p>
            <a:endParaRPr lang="en-AU"/>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6977344" y="4587864"/>
            <a:ext cx="495297" cy="495297"/>
          </a:xfrm>
          <a:prstGeom prst="rect">
            <a:avLst/>
          </a:prstGeom>
        </p:spPr>
        <p:txBody>
          <a:bodyPr/>
          <a:lstStyle>
            <a:lvl1pPr algn="ctr">
              <a:defRPr sz="700">
                <a:latin typeface="+mj-lt"/>
              </a:defRPr>
            </a:lvl1pPr>
          </a:lstStyle>
          <a:p>
            <a:endParaRPr lang="en-AU"/>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550961" y="4587864"/>
            <a:ext cx="495297" cy="495297"/>
          </a:xfrm>
          <a:prstGeom prst="rect">
            <a:avLst/>
          </a:prstGeom>
        </p:spPr>
        <p:txBody>
          <a:bodyPr/>
          <a:lstStyle>
            <a:lvl1pPr algn="ctr">
              <a:defRPr sz="700">
                <a:latin typeface="+mj-lt"/>
              </a:defRPr>
            </a:lvl1pPr>
          </a:lstStyle>
          <a:p>
            <a:endParaRPr lang="en-AU"/>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124578" y="4587864"/>
            <a:ext cx="495297" cy="495297"/>
          </a:xfrm>
          <a:prstGeom prst="rect">
            <a:avLst/>
          </a:prstGeom>
        </p:spPr>
        <p:txBody>
          <a:bodyPr/>
          <a:lstStyle>
            <a:lvl1pPr algn="ctr">
              <a:defRPr sz="700">
                <a:latin typeface="+mj-lt"/>
              </a:defRPr>
            </a:lvl1pPr>
          </a:lstStyle>
          <a:p>
            <a:endParaRPr lang="en-AU"/>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698195" y="4587864"/>
            <a:ext cx="495297" cy="495297"/>
          </a:xfrm>
          <a:prstGeom prst="rect">
            <a:avLst/>
          </a:prstGeom>
        </p:spPr>
        <p:txBody>
          <a:bodyPr/>
          <a:lstStyle>
            <a:lvl1pPr algn="ctr">
              <a:defRPr sz="700">
                <a:latin typeface="+mj-lt"/>
              </a:defRPr>
            </a:lvl1pPr>
          </a:lstStyle>
          <a:p>
            <a:endParaRPr lang="en-AU"/>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271812" y="4587864"/>
            <a:ext cx="495297" cy="495297"/>
          </a:xfrm>
          <a:prstGeom prst="rect">
            <a:avLst/>
          </a:prstGeom>
        </p:spPr>
        <p:txBody>
          <a:bodyPr/>
          <a:lstStyle>
            <a:lvl1pPr algn="ctr">
              <a:defRPr sz="700">
                <a:latin typeface="+mj-lt"/>
              </a:defRPr>
            </a:lvl1pPr>
          </a:lstStyle>
          <a:p>
            <a:endParaRPr lang="en-AU"/>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9845429" y="4587864"/>
            <a:ext cx="495297" cy="495297"/>
          </a:xfrm>
          <a:prstGeom prst="rect">
            <a:avLst/>
          </a:prstGeom>
        </p:spPr>
        <p:txBody>
          <a:bodyPr/>
          <a:lstStyle>
            <a:lvl1pPr algn="ctr">
              <a:defRPr sz="700">
                <a:latin typeface="+mj-lt"/>
              </a:defRPr>
            </a:lvl1pPr>
          </a:lstStyle>
          <a:p>
            <a:endParaRPr lang="en-AU"/>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419046" y="4587864"/>
            <a:ext cx="495297" cy="495297"/>
          </a:xfrm>
          <a:prstGeom prst="rect">
            <a:avLst/>
          </a:prstGeom>
        </p:spPr>
        <p:txBody>
          <a:bodyPr/>
          <a:lstStyle>
            <a:lvl1pPr algn="ctr">
              <a:defRPr sz="700">
                <a:latin typeface="+mj-lt"/>
              </a:defRPr>
            </a:lvl1pPr>
          </a:lstStyle>
          <a:p>
            <a:endParaRPr lang="en-AU"/>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0992654" y="4587864"/>
            <a:ext cx="495297" cy="495297"/>
          </a:xfrm>
          <a:prstGeom prst="rect">
            <a:avLst/>
          </a:prstGeom>
        </p:spPr>
        <p:txBody>
          <a:bodyPr/>
          <a:lstStyle>
            <a:lvl1pPr algn="ctr">
              <a:defRPr sz="700">
                <a:latin typeface="+mj-lt"/>
              </a:defRPr>
            </a:lvl1pPr>
          </a:lstStyle>
          <a:p>
            <a:endParaRPr lang="en-AU"/>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667554" y="5272699"/>
            <a:ext cx="495297" cy="495297"/>
          </a:xfrm>
          <a:prstGeom prst="rect">
            <a:avLst/>
          </a:prstGeom>
        </p:spPr>
        <p:txBody>
          <a:bodyPr/>
          <a:lstStyle>
            <a:lvl1pPr algn="ctr">
              <a:defRPr sz="700">
                <a:latin typeface="+mj-lt"/>
              </a:defRPr>
            </a:lvl1pPr>
          </a:lstStyle>
          <a:p>
            <a:endParaRPr lang="en-AU"/>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1241171" y="5272699"/>
            <a:ext cx="495297" cy="495297"/>
          </a:xfrm>
          <a:prstGeom prst="rect">
            <a:avLst/>
          </a:prstGeom>
        </p:spPr>
        <p:txBody>
          <a:bodyPr/>
          <a:lstStyle>
            <a:lvl1pPr algn="ctr">
              <a:defRPr sz="700">
                <a:latin typeface="+mj-lt"/>
              </a:defRPr>
            </a:lvl1pPr>
          </a:lstStyle>
          <a:p>
            <a:endParaRPr lang="en-AU"/>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814788" y="5272699"/>
            <a:ext cx="495297" cy="495297"/>
          </a:xfrm>
          <a:prstGeom prst="rect">
            <a:avLst/>
          </a:prstGeom>
        </p:spPr>
        <p:txBody>
          <a:bodyPr/>
          <a:lstStyle>
            <a:lvl1pPr algn="ctr">
              <a:defRPr sz="700">
                <a:latin typeface="+mj-lt"/>
              </a:defRPr>
            </a:lvl1pPr>
          </a:lstStyle>
          <a:p>
            <a:endParaRPr lang="en-AU"/>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388405" y="5272699"/>
            <a:ext cx="495297" cy="495297"/>
          </a:xfrm>
          <a:prstGeom prst="rect">
            <a:avLst/>
          </a:prstGeom>
        </p:spPr>
        <p:txBody>
          <a:bodyPr/>
          <a:lstStyle>
            <a:lvl1pPr algn="ctr">
              <a:defRPr sz="700">
                <a:latin typeface="+mj-lt"/>
              </a:defRPr>
            </a:lvl1pPr>
          </a:lstStyle>
          <a:p>
            <a:endParaRPr lang="en-AU"/>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962022" y="5272699"/>
            <a:ext cx="495297" cy="495297"/>
          </a:xfrm>
          <a:prstGeom prst="rect">
            <a:avLst/>
          </a:prstGeom>
        </p:spPr>
        <p:txBody>
          <a:bodyPr/>
          <a:lstStyle>
            <a:lvl1pPr algn="ctr">
              <a:defRPr sz="700">
                <a:latin typeface="+mj-lt"/>
              </a:defRPr>
            </a:lvl1pPr>
          </a:lstStyle>
          <a:p>
            <a:endParaRPr lang="en-AU"/>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535639" y="5272699"/>
            <a:ext cx="495297" cy="495297"/>
          </a:xfrm>
          <a:prstGeom prst="rect">
            <a:avLst/>
          </a:prstGeom>
        </p:spPr>
        <p:txBody>
          <a:bodyPr/>
          <a:lstStyle>
            <a:lvl1pPr algn="ctr">
              <a:defRPr sz="700">
                <a:latin typeface="+mj-lt"/>
              </a:defRPr>
            </a:lvl1pPr>
          </a:lstStyle>
          <a:p>
            <a:endParaRPr lang="en-AU"/>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4109256" y="5272699"/>
            <a:ext cx="495297" cy="495297"/>
          </a:xfrm>
          <a:prstGeom prst="rect">
            <a:avLst/>
          </a:prstGeom>
        </p:spPr>
        <p:txBody>
          <a:bodyPr/>
          <a:lstStyle>
            <a:lvl1pPr algn="ctr">
              <a:defRPr sz="700">
                <a:latin typeface="+mj-lt"/>
              </a:defRPr>
            </a:lvl1pPr>
          </a:lstStyle>
          <a:p>
            <a:endParaRPr lang="en-AU"/>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682873" y="5272699"/>
            <a:ext cx="495297" cy="495297"/>
          </a:xfrm>
          <a:prstGeom prst="rect">
            <a:avLst/>
          </a:prstGeom>
        </p:spPr>
        <p:txBody>
          <a:bodyPr/>
          <a:lstStyle>
            <a:lvl1pPr algn="ctr">
              <a:defRPr sz="700">
                <a:latin typeface="+mj-lt"/>
              </a:defRPr>
            </a:lvl1pPr>
          </a:lstStyle>
          <a:p>
            <a:endParaRPr lang="en-AU"/>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56490" y="5272699"/>
            <a:ext cx="495297" cy="495297"/>
          </a:xfrm>
          <a:prstGeom prst="rect">
            <a:avLst/>
          </a:prstGeom>
        </p:spPr>
        <p:txBody>
          <a:bodyPr/>
          <a:lstStyle>
            <a:lvl1pPr algn="ctr">
              <a:defRPr sz="700">
                <a:latin typeface="+mj-lt"/>
              </a:defRPr>
            </a:lvl1pPr>
          </a:lstStyle>
          <a:p>
            <a:endParaRPr lang="en-AU"/>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30107" y="5272699"/>
            <a:ext cx="495297" cy="495297"/>
          </a:xfrm>
          <a:prstGeom prst="rect">
            <a:avLst/>
          </a:prstGeom>
        </p:spPr>
        <p:txBody>
          <a:bodyPr/>
          <a:lstStyle>
            <a:lvl1pPr algn="ctr">
              <a:defRPr sz="700">
                <a:latin typeface="+mj-lt"/>
              </a:defRPr>
            </a:lvl1pPr>
          </a:lstStyle>
          <a:p>
            <a:endParaRPr lang="en-AU"/>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03724" y="5272699"/>
            <a:ext cx="495297" cy="495297"/>
          </a:xfrm>
          <a:prstGeom prst="rect">
            <a:avLst/>
          </a:prstGeom>
        </p:spPr>
        <p:txBody>
          <a:bodyPr/>
          <a:lstStyle>
            <a:lvl1pPr algn="ctr">
              <a:defRPr sz="700">
                <a:latin typeface="+mj-lt"/>
              </a:defRPr>
            </a:lvl1pPr>
          </a:lstStyle>
          <a:p>
            <a:endParaRPr lang="en-AU"/>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6977341" y="5272699"/>
            <a:ext cx="495297" cy="495297"/>
          </a:xfrm>
          <a:prstGeom prst="rect">
            <a:avLst/>
          </a:prstGeom>
        </p:spPr>
        <p:txBody>
          <a:bodyPr/>
          <a:lstStyle>
            <a:lvl1pPr algn="ctr">
              <a:defRPr sz="700">
                <a:latin typeface="+mj-lt"/>
              </a:defRPr>
            </a:lvl1pPr>
          </a:lstStyle>
          <a:p>
            <a:endParaRPr lang="en-AU"/>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550958" y="5272699"/>
            <a:ext cx="495297" cy="495297"/>
          </a:xfrm>
          <a:prstGeom prst="rect">
            <a:avLst/>
          </a:prstGeom>
        </p:spPr>
        <p:txBody>
          <a:bodyPr/>
          <a:lstStyle>
            <a:lvl1pPr algn="ctr">
              <a:defRPr sz="700">
                <a:latin typeface="+mj-lt"/>
              </a:defRPr>
            </a:lvl1pPr>
          </a:lstStyle>
          <a:p>
            <a:endParaRPr lang="en-AU"/>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124575" y="5272699"/>
            <a:ext cx="495297" cy="495297"/>
          </a:xfrm>
          <a:prstGeom prst="rect">
            <a:avLst/>
          </a:prstGeom>
        </p:spPr>
        <p:txBody>
          <a:bodyPr/>
          <a:lstStyle>
            <a:lvl1pPr algn="ctr">
              <a:defRPr sz="700">
                <a:latin typeface="+mj-lt"/>
              </a:defRPr>
            </a:lvl1pPr>
          </a:lstStyle>
          <a:p>
            <a:endParaRPr lang="en-AU"/>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698192" y="5272699"/>
            <a:ext cx="495297" cy="495297"/>
          </a:xfrm>
          <a:prstGeom prst="rect">
            <a:avLst/>
          </a:prstGeom>
        </p:spPr>
        <p:txBody>
          <a:bodyPr/>
          <a:lstStyle>
            <a:lvl1pPr algn="ctr">
              <a:defRPr sz="700">
                <a:latin typeface="+mj-lt"/>
              </a:defRPr>
            </a:lvl1pPr>
          </a:lstStyle>
          <a:p>
            <a:endParaRPr lang="en-AU"/>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271809" y="5272699"/>
            <a:ext cx="495297" cy="495297"/>
          </a:xfrm>
          <a:prstGeom prst="rect">
            <a:avLst/>
          </a:prstGeom>
        </p:spPr>
        <p:txBody>
          <a:bodyPr/>
          <a:lstStyle>
            <a:lvl1pPr algn="ctr">
              <a:defRPr sz="700">
                <a:latin typeface="+mj-lt"/>
              </a:defRPr>
            </a:lvl1pPr>
          </a:lstStyle>
          <a:p>
            <a:endParaRPr lang="en-AU"/>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9845426" y="5272699"/>
            <a:ext cx="495297" cy="495297"/>
          </a:xfrm>
          <a:prstGeom prst="rect">
            <a:avLst/>
          </a:prstGeom>
        </p:spPr>
        <p:txBody>
          <a:bodyPr/>
          <a:lstStyle>
            <a:lvl1pPr algn="ctr">
              <a:defRPr sz="700">
                <a:latin typeface="+mj-lt"/>
              </a:defRPr>
            </a:lvl1pPr>
          </a:lstStyle>
          <a:p>
            <a:endParaRPr lang="en-AU"/>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419043" y="5272699"/>
            <a:ext cx="495297" cy="495297"/>
          </a:xfrm>
          <a:prstGeom prst="rect">
            <a:avLst/>
          </a:prstGeom>
        </p:spPr>
        <p:txBody>
          <a:bodyPr/>
          <a:lstStyle>
            <a:lvl1pPr algn="ctr">
              <a:defRPr sz="700">
                <a:latin typeface="+mj-lt"/>
              </a:defRPr>
            </a:lvl1pPr>
          </a:lstStyle>
          <a:p>
            <a:endParaRPr lang="en-AU"/>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0992654" y="5272699"/>
            <a:ext cx="495297" cy="495297"/>
          </a:xfrm>
          <a:prstGeom prst="rect">
            <a:avLst/>
          </a:prstGeom>
        </p:spPr>
        <p:txBody>
          <a:bodyPr/>
          <a:lstStyle>
            <a:lvl1pPr algn="ctr">
              <a:defRPr sz="700">
                <a:latin typeface="+mj-lt"/>
              </a:defRPr>
            </a:lvl1pPr>
          </a:lstStyle>
          <a:p>
            <a:endParaRPr lang="en-AU"/>
          </a:p>
        </p:txBody>
      </p:sp>
      <p:sp>
        <p:nvSpPr>
          <p:cNvPr id="143" name="Title 1">
            <a:extLst>
              <a:ext uri="{FF2B5EF4-FFF2-40B4-BE49-F238E27FC236}">
                <a16:creationId xmlns:a16="http://schemas.microsoft.com/office/drawing/2014/main" id="{E7D6E476-820D-477B-BEB1-B1BEA0D485D2}"/>
              </a:ext>
            </a:extLst>
          </p:cNvPr>
          <p:cNvSpPr>
            <a:spLocks noGrp="1"/>
          </p:cNvSpPr>
          <p:nvPr>
            <p:ph type="title"/>
          </p:nvPr>
        </p:nvSpPr>
        <p:spPr>
          <a:xfrm>
            <a:off x="192089" y="368300"/>
            <a:ext cx="11807824" cy="792162"/>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258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5096">
          <p15:clr>
            <a:srgbClr val="FBAE40"/>
          </p15:clr>
        </p15:guide>
        <p15:guide id="4" orient="horz" pos="7926">
          <p15:clr>
            <a:srgbClr val="FBAE40"/>
          </p15:clr>
        </p15:guide>
        <p15:guide id="5" orient="horz" pos="19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685798" y="665166"/>
            <a:ext cx="495297" cy="495297"/>
          </a:xfrm>
          <a:prstGeom prst="rect">
            <a:avLst/>
          </a:prstGeom>
        </p:spPr>
        <p:txBody>
          <a:bodyPr/>
          <a:lstStyle>
            <a:lvl1pPr algn="ctr">
              <a:defRPr sz="700">
                <a:latin typeface="+mj-lt"/>
              </a:defRPr>
            </a:lvl1pPr>
          </a:lstStyle>
          <a:p>
            <a:endParaRPr lang="en-AU"/>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1259415" y="665166"/>
            <a:ext cx="495297" cy="495297"/>
          </a:xfrm>
          <a:prstGeom prst="rect">
            <a:avLst/>
          </a:prstGeom>
        </p:spPr>
        <p:txBody>
          <a:bodyPr/>
          <a:lstStyle>
            <a:lvl1pPr algn="ctr">
              <a:defRPr sz="700">
                <a:latin typeface="+mj-lt"/>
              </a:defRPr>
            </a:lvl1pPr>
          </a:lstStyle>
          <a:p>
            <a:endParaRPr lang="en-AU"/>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833032" y="665166"/>
            <a:ext cx="495297" cy="495297"/>
          </a:xfrm>
          <a:prstGeom prst="rect">
            <a:avLst/>
          </a:prstGeom>
        </p:spPr>
        <p:txBody>
          <a:bodyPr/>
          <a:lstStyle>
            <a:lvl1pPr algn="ctr">
              <a:defRPr sz="700">
                <a:latin typeface="+mj-lt"/>
              </a:defRPr>
            </a:lvl1pPr>
          </a:lstStyle>
          <a:p>
            <a:endParaRPr lang="en-AU"/>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406649" y="665166"/>
            <a:ext cx="495297" cy="495297"/>
          </a:xfrm>
          <a:prstGeom prst="rect">
            <a:avLst/>
          </a:prstGeom>
        </p:spPr>
        <p:txBody>
          <a:bodyPr/>
          <a:lstStyle>
            <a:lvl1pPr algn="ctr">
              <a:defRPr sz="700">
                <a:latin typeface="+mj-lt"/>
              </a:defRPr>
            </a:lvl1pPr>
          </a:lstStyle>
          <a:p>
            <a:endParaRPr lang="en-AU"/>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980266" y="665166"/>
            <a:ext cx="495297" cy="495297"/>
          </a:xfrm>
          <a:prstGeom prst="rect">
            <a:avLst/>
          </a:prstGeom>
        </p:spPr>
        <p:txBody>
          <a:bodyPr/>
          <a:lstStyle>
            <a:lvl1pPr algn="ctr">
              <a:defRPr sz="700">
                <a:latin typeface="+mj-lt"/>
              </a:defRPr>
            </a:lvl1pPr>
          </a:lstStyle>
          <a:p>
            <a:endParaRPr lang="en-AU"/>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553883" y="665166"/>
            <a:ext cx="495297" cy="495297"/>
          </a:xfrm>
          <a:prstGeom prst="rect">
            <a:avLst/>
          </a:prstGeom>
        </p:spPr>
        <p:txBody>
          <a:bodyPr/>
          <a:lstStyle>
            <a:lvl1pPr algn="ctr">
              <a:defRPr sz="700">
                <a:latin typeface="+mj-lt"/>
              </a:defRPr>
            </a:lvl1pPr>
          </a:lstStyle>
          <a:p>
            <a:endParaRPr lang="en-AU"/>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4127500" y="665166"/>
            <a:ext cx="495297" cy="495297"/>
          </a:xfrm>
          <a:prstGeom prst="rect">
            <a:avLst/>
          </a:prstGeom>
        </p:spPr>
        <p:txBody>
          <a:bodyPr/>
          <a:lstStyle>
            <a:lvl1pPr algn="ctr">
              <a:defRPr sz="700">
                <a:latin typeface="+mj-lt"/>
              </a:defRPr>
            </a:lvl1pPr>
          </a:lstStyle>
          <a:p>
            <a:endParaRPr lang="en-AU"/>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701117" y="665166"/>
            <a:ext cx="495297" cy="495297"/>
          </a:xfrm>
          <a:prstGeom prst="rect">
            <a:avLst/>
          </a:prstGeom>
        </p:spPr>
        <p:txBody>
          <a:bodyPr/>
          <a:lstStyle>
            <a:lvl1pPr algn="ctr">
              <a:defRPr sz="700">
                <a:latin typeface="+mj-lt"/>
              </a:defRPr>
            </a:lvl1pPr>
          </a:lstStyle>
          <a:p>
            <a:endParaRPr lang="en-AU"/>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74734" y="665166"/>
            <a:ext cx="495297" cy="495297"/>
          </a:xfrm>
          <a:prstGeom prst="rect">
            <a:avLst/>
          </a:prstGeom>
        </p:spPr>
        <p:txBody>
          <a:bodyPr/>
          <a:lstStyle>
            <a:lvl1pPr algn="ctr">
              <a:defRPr sz="700">
                <a:latin typeface="+mj-lt"/>
              </a:defRPr>
            </a:lvl1pPr>
          </a:lstStyle>
          <a:p>
            <a:endParaRPr lang="en-AU"/>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48351" y="665166"/>
            <a:ext cx="495297" cy="495297"/>
          </a:xfrm>
          <a:prstGeom prst="rect">
            <a:avLst/>
          </a:prstGeom>
        </p:spPr>
        <p:txBody>
          <a:bodyPr/>
          <a:lstStyle>
            <a:lvl1pPr algn="ctr">
              <a:defRPr sz="700">
                <a:latin typeface="+mj-lt"/>
              </a:defRPr>
            </a:lvl1pPr>
          </a:lstStyle>
          <a:p>
            <a:endParaRPr lang="en-AU"/>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21968" y="665166"/>
            <a:ext cx="495297" cy="495297"/>
          </a:xfrm>
          <a:prstGeom prst="rect">
            <a:avLst/>
          </a:prstGeom>
        </p:spPr>
        <p:txBody>
          <a:bodyPr/>
          <a:lstStyle>
            <a:lvl1pPr algn="ctr">
              <a:defRPr sz="700">
                <a:latin typeface="+mj-lt"/>
              </a:defRPr>
            </a:lvl1pPr>
          </a:lstStyle>
          <a:p>
            <a:endParaRPr lang="en-AU"/>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6995585" y="665166"/>
            <a:ext cx="495297" cy="495297"/>
          </a:xfrm>
          <a:prstGeom prst="rect">
            <a:avLst/>
          </a:prstGeom>
        </p:spPr>
        <p:txBody>
          <a:bodyPr/>
          <a:lstStyle>
            <a:lvl1pPr algn="ctr">
              <a:defRPr sz="700">
                <a:latin typeface="+mj-lt"/>
              </a:defRPr>
            </a:lvl1pPr>
          </a:lstStyle>
          <a:p>
            <a:endParaRPr lang="en-AU"/>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569202" y="665166"/>
            <a:ext cx="495297" cy="495297"/>
          </a:xfrm>
          <a:prstGeom prst="rect">
            <a:avLst/>
          </a:prstGeom>
        </p:spPr>
        <p:txBody>
          <a:bodyPr/>
          <a:lstStyle>
            <a:lvl1pPr algn="ctr">
              <a:defRPr sz="700">
                <a:latin typeface="+mj-lt"/>
              </a:defRPr>
            </a:lvl1pPr>
          </a:lstStyle>
          <a:p>
            <a:endParaRPr lang="en-AU"/>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142819" y="665166"/>
            <a:ext cx="495297" cy="495297"/>
          </a:xfrm>
          <a:prstGeom prst="rect">
            <a:avLst/>
          </a:prstGeom>
        </p:spPr>
        <p:txBody>
          <a:bodyPr/>
          <a:lstStyle>
            <a:lvl1pPr algn="ctr">
              <a:defRPr sz="700">
                <a:latin typeface="+mj-lt"/>
              </a:defRPr>
            </a:lvl1pPr>
          </a:lstStyle>
          <a:p>
            <a:endParaRPr lang="en-AU"/>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716436" y="665166"/>
            <a:ext cx="495297" cy="495297"/>
          </a:xfrm>
          <a:prstGeom prst="rect">
            <a:avLst/>
          </a:prstGeom>
        </p:spPr>
        <p:txBody>
          <a:bodyPr/>
          <a:lstStyle>
            <a:lvl1pPr algn="ctr">
              <a:defRPr sz="700">
                <a:latin typeface="+mj-lt"/>
              </a:defRPr>
            </a:lvl1pPr>
          </a:lstStyle>
          <a:p>
            <a:endParaRPr lang="en-AU"/>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290053" y="665166"/>
            <a:ext cx="495297" cy="495297"/>
          </a:xfrm>
          <a:prstGeom prst="rect">
            <a:avLst/>
          </a:prstGeom>
        </p:spPr>
        <p:txBody>
          <a:bodyPr/>
          <a:lstStyle>
            <a:lvl1pPr algn="ctr">
              <a:defRPr sz="700">
                <a:latin typeface="+mj-lt"/>
              </a:defRPr>
            </a:lvl1pPr>
          </a:lstStyle>
          <a:p>
            <a:endParaRPr lang="en-AU"/>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9863670" y="665166"/>
            <a:ext cx="495297" cy="495297"/>
          </a:xfrm>
          <a:prstGeom prst="rect">
            <a:avLst/>
          </a:prstGeom>
        </p:spPr>
        <p:txBody>
          <a:bodyPr/>
          <a:lstStyle>
            <a:lvl1pPr algn="ctr">
              <a:defRPr sz="700">
                <a:latin typeface="+mj-lt"/>
              </a:defRPr>
            </a:lvl1pPr>
          </a:lstStyle>
          <a:p>
            <a:endParaRPr lang="en-AU"/>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437287" y="665166"/>
            <a:ext cx="495297" cy="495297"/>
          </a:xfrm>
          <a:prstGeom prst="rect">
            <a:avLst/>
          </a:prstGeom>
        </p:spPr>
        <p:txBody>
          <a:bodyPr/>
          <a:lstStyle>
            <a:lvl1pPr algn="ctr">
              <a:defRPr sz="700">
                <a:latin typeface="+mj-lt"/>
              </a:defRPr>
            </a:lvl1pPr>
          </a:lstStyle>
          <a:p>
            <a:endParaRPr lang="en-AU"/>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010901" y="665166"/>
            <a:ext cx="495297" cy="495297"/>
          </a:xfrm>
          <a:prstGeom prst="rect">
            <a:avLst/>
          </a:prstGeom>
        </p:spPr>
        <p:txBody>
          <a:bodyPr/>
          <a:lstStyle>
            <a:lvl1pPr algn="ctr">
              <a:defRPr sz="700">
                <a:latin typeface="+mj-lt"/>
              </a:defRPr>
            </a:lvl1pPr>
          </a:lstStyle>
          <a:p>
            <a:endParaRPr lang="en-AU"/>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685801" y="1360304"/>
            <a:ext cx="495297" cy="495297"/>
          </a:xfrm>
          <a:prstGeom prst="rect">
            <a:avLst/>
          </a:prstGeom>
        </p:spPr>
        <p:txBody>
          <a:bodyPr/>
          <a:lstStyle>
            <a:lvl1pPr algn="ctr">
              <a:defRPr sz="700">
                <a:latin typeface="+mj-lt"/>
              </a:defRPr>
            </a:lvl1pPr>
          </a:lstStyle>
          <a:p>
            <a:endParaRPr lang="en-AU"/>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1259418" y="1360304"/>
            <a:ext cx="495297" cy="495297"/>
          </a:xfrm>
          <a:prstGeom prst="rect">
            <a:avLst/>
          </a:prstGeom>
        </p:spPr>
        <p:txBody>
          <a:bodyPr/>
          <a:lstStyle>
            <a:lvl1pPr algn="ctr">
              <a:defRPr sz="700">
                <a:latin typeface="+mj-lt"/>
              </a:defRPr>
            </a:lvl1pPr>
          </a:lstStyle>
          <a:p>
            <a:endParaRPr lang="en-AU"/>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833035" y="1360304"/>
            <a:ext cx="495297" cy="495297"/>
          </a:xfrm>
          <a:prstGeom prst="rect">
            <a:avLst/>
          </a:prstGeom>
        </p:spPr>
        <p:txBody>
          <a:bodyPr/>
          <a:lstStyle>
            <a:lvl1pPr algn="ctr">
              <a:defRPr sz="700">
                <a:latin typeface="+mj-lt"/>
              </a:defRPr>
            </a:lvl1pPr>
          </a:lstStyle>
          <a:p>
            <a:endParaRPr lang="en-AU"/>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406652" y="1360304"/>
            <a:ext cx="495297" cy="495297"/>
          </a:xfrm>
          <a:prstGeom prst="rect">
            <a:avLst/>
          </a:prstGeom>
        </p:spPr>
        <p:txBody>
          <a:bodyPr/>
          <a:lstStyle>
            <a:lvl1pPr algn="ctr">
              <a:defRPr sz="700">
                <a:latin typeface="+mj-lt"/>
              </a:defRPr>
            </a:lvl1pPr>
          </a:lstStyle>
          <a:p>
            <a:endParaRPr lang="en-AU"/>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980269" y="1360304"/>
            <a:ext cx="495297" cy="495297"/>
          </a:xfrm>
          <a:prstGeom prst="rect">
            <a:avLst/>
          </a:prstGeom>
        </p:spPr>
        <p:txBody>
          <a:bodyPr/>
          <a:lstStyle>
            <a:lvl1pPr algn="ctr">
              <a:defRPr sz="700">
                <a:latin typeface="+mj-lt"/>
              </a:defRPr>
            </a:lvl1pPr>
          </a:lstStyle>
          <a:p>
            <a:endParaRPr lang="en-AU"/>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553886" y="1360304"/>
            <a:ext cx="495297" cy="495297"/>
          </a:xfrm>
          <a:prstGeom prst="rect">
            <a:avLst/>
          </a:prstGeom>
        </p:spPr>
        <p:txBody>
          <a:bodyPr/>
          <a:lstStyle>
            <a:lvl1pPr algn="ctr">
              <a:defRPr sz="700">
                <a:latin typeface="+mj-lt"/>
              </a:defRPr>
            </a:lvl1pPr>
          </a:lstStyle>
          <a:p>
            <a:endParaRPr lang="en-AU"/>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4127503" y="1360304"/>
            <a:ext cx="495297" cy="495297"/>
          </a:xfrm>
          <a:prstGeom prst="rect">
            <a:avLst/>
          </a:prstGeom>
        </p:spPr>
        <p:txBody>
          <a:bodyPr/>
          <a:lstStyle>
            <a:lvl1pPr algn="ctr">
              <a:defRPr sz="700">
                <a:latin typeface="+mj-lt"/>
              </a:defRPr>
            </a:lvl1pPr>
          </a:lstStyle>
          <a:p>
            <a:endParaRPr lang="en-AU"/>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701120" y="1360304"/>
            <a:ext cx="495297" cy="495297"/>
          </a:xfrm>
          <a:prstGeom prst="rect">
            <a:avLst/>
          </a:prstGeom>
        </p:spPr>
        <p:txBody>
          <a:bodyPr/>
          <a:lstStyle>
            <a:lvl1pPr algn="ctr">
              <a:defRPr sz="700">
                <a:latin typeface="+mj-lt"/>
              </a:defRPr>
            </a:lvl1pPr>
          </a:lstStyle>
          <a:p>
            <a:endParaRPr lang="en-AU"/>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74737" y="1360304"/>
            <a:ext cx="495297" cy="495297"/>
          </a:xfrm>
          <a:prstGeom prst="rect">
            <a:avLst/>
          </a:prstGeom>
        </p:spPr>
        <p:txBody>
          <a:bodyPr/>
          <a:lstStyle>
            <a:lvl1pPr algn="ctr">
              <a:defRPr sz="700">
                <a:latin typeface="+mj-lt"/>
              </a:defRPr>
            </a:lvl1pPr>
          </a:lstStyle>
          <a:p>
            <a:endParaRPr lang="en-AU"/>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48354" y="1360304"/>
            <a:ext cx="495297" cy="495297"/>
          </a:xfrm>
          <a:prstGeom prst="rect">
            <a:avLst/>
          </a:prstGeom>
        </p:spPr>
        <p:txBody>
          <a:bodyPr/>
          <a:lstStyle>
            <a:lvl1pPr algn="ctr">
              <a:defRPr sz="700">
                <a:latin typeface="+mj-lt"/>
              </a:defRPr>
            </a:lvl1pPr>
          </a:lstStyle>
          <a:p>
            <a:endParaRPr lang="en-AU"/>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21971" y="1360304"/>
            <a:ext cx="495297" cy="495297"/>
          </a:xfrm>
          <a:prstGeom prst="rect">
            <a:avLst/>
          </a:prstGeom>
        </p:spPr>
        <p:txBody>
          <a:bodyPr/>
          <a:lstStyle>
            <a:lvl1pPr algn="ctr">
              <a:defRPr sz="700">
                <a:latin typeface="+mj-lt"/>
              </a:defRPr>
            </a:lvl1pPr>
          </a:lstStyle>
          <a:p>
            <a:endParaRPr lang="en-AU"/>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6995588" y="1360304"/>
            <a:ext cx="495297" cy="495297"/>
          </a:xfrm>
          <a:prstGeom prst="rect">
            <a:avLst/>
          </a:prstGeom>
        </p:spPr>
        <p:txBody>
          <a:bodyPr/>
          <a:lstStyle>
            <a:lvl1pPr algn="ctr">
              <a:defRPr sz="700">
                <a:latin typeface="+mj-lt"/>
              </a:defRPr>
            </a:lvl1pPr>
          </a:lstStyle>
          <a:p>
            <a:endParaRPr lang="en-AU"/>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569205" y="1360304"/>
            <a:ext cx="495297" cy="495297"/>
          </a:xfrm>
          <a:prstGeom prst="rect">
            <a:avLst/>
          </a:prstGeom>
        </p:spPr>
        <p:txBody>
          <a:bodyPr/>
          <a:lstStyle>
            <a:lvl1pPr algn="ctr">
              <a:defRPr sz="700">
                <a:latin typeface="+mj-lt"/>
              </a:defRPr>
            </a:lvl1pPr>
          </a:lstStyle>
          <a:p>
            <a:endParaRPr lang="en-AU"/>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142822" y="1360304"/>
            <a:ext cx="495297" cy="495297"/>
          </a:xfrm>
          <a:prstGeom prst="rect">
            <a:avLst/>
          </a:prstGeom>
        </p:spPr>
        <p:txBody>
          <a:bodyPr/>
          <a:lstStyle>
            <a:lvl1pPr algn="ctr">
              <a:defRPr sz="700">
                <a:latin typeface="+mj-lt"/>
              </a:defRPr>
            </a:lvl1pPr>
          </a:lstStyle>
          <a:p>
            <a:endParaRPr lang="en-AU"/>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716439" y="1360304"/>
            <a:ext cx="495297" cy="495297"/>
          </a:xfrm>
          <a:prstGeom prst="rect">
            <a:avLst/>
          </a:prstGeom>
        </p:spPr>
        <p:txBody>
          <a:bodyPr/>
          <a:lstStyle>
            <a:lvl1pPr algn="ctr">
              <a:defRPr sz="700">
                <a:latin typeface="+mj-lt"/>
              </a:defRPr>
            </a:lvl1pPr>
          </a:lstStyle>
          <a:p>
            <a:endParaRPr lang="en-AU"/>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290056" y="1360304"/>
            <a:ext cx="495297" cy="495297"/>
          </a:xfrm>
          <a:prstGeom prst="rect">
            <a:avLst/>
          </a:prstGeom>
        </p:spPr>
        <p:txBody>
          <a:bodyPr/>
          <a:lstStyle>
            <a:lvl1pPr algn="ctr">
              <a:defRPr sz="700">
                <a:latin typeface="+mj-lt"/>
              </a:defRPr>
            </a:lvl1pPr>
          </a:lstStyle>
          <a:p>
            <a:endParaRPr lang="en-AU"/>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9863673" y="1360304"/>
            <a:ext cx="495297" cy="495297"/>
          </a:xfrm>
          <a:prstGeom prst="rect">
            <a:avLst/>
          </a:prstGeom>
        </p:spPr>
        <p:txBody>
          <a:bodyPr/>
          <a:lstStyle>
            <a:lvl1pPr algn="ctr">
              <a:defRPr sz="700">
                <a:latin typeface="+mj-lt"/>
              </a:defRPr>
            </a:lvl1pPr>
          </a:lstStyle>
          <a:p>
            <a:endParaRPr lang="en-AU" dirty="0"/>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437290" y="1360304"/>
            <a:ext cx="495297" cy="495297"/>
          </a:xfrm>
          <a:prstGeom prst="rect">
            <a:avLst/>
          </a:prstGeom>
        </p:spPr>
        <p:txBody>
          <a:bodyPr/>
          <a:lstStyle>
            <a:lvl1pPr algn="ctr">
              <a:defRPr sz="700">
                <a:latin typeface="+mj-lt"/>
              </a:defRPr>
            </a:lvl1pPr>
          </a:lstStyle>
          <a:p>
            <a:endParaRPr lang="en-AU"/>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010901" y="1360304"/>
            <a:ext cx="495297" cy="495297"/>
          </a:xfrm>
          <a:prstGeom prst="rect">
            <a:avLst/>
          </a:prstGeom>
        </p:spPr>
        <p:txBody>
          <a:bodyPr/>
          <a:lstStyle>
            <a:lvl1pPr algn="ctr">
              <a:defRPr sz="700">
                <a:latin typeface="+mj-lt"/>
              </a:defRPr>
            </a:lvl1pPr>
          </a:lstStyle>
          <a:p>
            <a:endParaRPr lang="en-AU"/>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685795" y="2034838"/>
            <a:ext cx="495297" cy="495297"/>
          </a:xfrm>
          <a:prstGeom prst="rect">
            <a:avLst/>
          </a:prstGeom>
        </p:spPr>
        <p:txBody>
          <a:bodyPr/>
          <a:lstStyle>
            <a:lvl1pPr algn="ctr">
              <a:defRPr sz="700">
                <a:latin typeface="+mj-lt"/>
              </a:defRPr>
            </a:lvl1pPr>
          </a:lstStyle>
          <a:p>
            <a:endParaRPr lang="en-AU"/>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1259412" y="2032645"/>
            <a:ext cx="495297" cy="495297"/>
          </a:xfrm>
          <a:prstGeom prst="rect">
            <a:avLst/>
          </a:prstGeom>
        </p:spPr>
        <p:txBody>
          <a:bodyPr/>
          <a:lstStyle>
            <a:lvl1pPr algn="ctr">
              <a:defRPr sz="700">
                <a:latin typeface="+mj-lt"/>
              </a:defRPr>
            </a:lvl1pPr>
          </a:lstStyle>
          <a:p>
            <a:endParaRPr lang="en-AU"/>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833029" y="2032645"/>
            <a:ext cx="495297" cy="495297"/>
          </a:xfrm>
          <a:prstGeom prst="rect">
            <a:avLst/>
          </a:prstGeom>
        </p:spPr>
        <p:txBody>
          <a:bodyPr/>
          <a:lstStyle>
            <a:lvl1pPr algn="ctr">
              <a:defRPr sz="700">
                <a:latin typeface="+mj-lt"/>
              </a:defRPr>
            </a:lvl1pPr>
          </a:lstStyle>
          <a:p>
            <a:endParaRPr lang="en-AU"/>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406646" y="2032645"/>
            <a:ext cx="495297" cy="495297"/>
          </a:xfrm>
          <a:prstGeom prst="rect">
            <a:avLst/>
          </a:prstGeom>
        </p:spPr>
        <p:txBody>
          <a:bodyPr/>
          <a:lstStyle>
            <a:lvl1pPr algn="ctr">
              <a:defRPr sz="700">
                <a:latin typeface="+mj-lt"/>
              </a:defRPr>
            </a:lvl1pPr>
          </a:lstStyle>
          <a:p>
            <a:endParaRPr lang="en-AU"/>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980263" y="2032645"/>
            <a:ext cx="495297" cy="495297"/>
          </a:xfrm>
          <a:prstGeom prst="rect">
            <a:avLst/>
          </a:prstGeom>
        </p:spPr>
        <p:txBody>
          <a:bodyPr/>
          <a:lstStyle>
            <a:lvl1pPr algn="ctr">
              <a:defRPr sz="700">
                <a:latin typeface="+mj-lt"/>
              </a:defRPr>
            </a:lvl1pPr>
          </a:lstStyle>
          <a:p>
            <a:endParaRPr lang="en-AU"/>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553880" y="2032645"/>
            <a:ext cx="495297" cy="495297"/>
          </a:xfrm>
          <a:prstGeom prst="rect">
            <a:avLst/>
          </a:prstGeom>
        </p:spPr>
        <p:txBody>
          <a:bodyPr/>
          <a:lstStyle>
            <a:lvl1pPr algn="ctr">
              <a:defRPr sz="700">
                <a:latin typeface="+mj-lt"/>
              </a:defRPr>
            </a:lvl1pPr>
          </a:lstStyle>
          <a:p>
            <a:endParaRPr lang="en-AU"/>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4127497" y="2032645"/>
            <a:ext cx="495297" cy="495297"/>
          </a:xfrm>
          <a:prstGeom prst="rect">
            <a:avLst/>
          </a:prstGeom>
        </p:spPr>
        <p:txBody>
          <a:bodyPr/>
          <a:lstStyle>
            <a:lvl1pPr algn="ctr">
              <a:defRPr sz="700">
                <a:latin typeface="+mj-lt"/>
              </a:defRPr>
            </a:lvl1pPr>
          </a:lstStyle>
          <a:p>
            <a:endParaRPr lang="en-AU"/>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701114" y="2032645"/>
            <a:ext cx="495297" cy="495297"/>
          </a:xfrm>
          <a:prstGeom prst="rect">
            <a:avLst/>
          </a:prstGeom>
        </p:spPr>
        <p:txBody>
          <a:bodyPr/>
          <a:lstStyle>
            <a:lvl1pPr algn="ctr">
              <a:defRPr sz="700">
                <a:latin typeface="+mj-lt"/>
              </a:defRPr>
            </a:lvl1pPr>
          </a:lstStyle>
          <a:p>
            <a:endParaRPr lang="en-AU"/>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74731" y="2032645"/>
            <a:ext cx="495297" cy="495297"/>
          </a:xfrm>
          <a:prstGeom prst="rect">
            <a:avLst/>
          </a:prstGeom>
        </p:spPr>
        <p:txBody>
          <a:bodyPr/>
          <a:lstStyle>
            <a:lvl1pPr algn="ctr">
              <a:defRPr sz="700">
                <a:latin typeface="+mj-lt"/>
              </a:defRPr>
            </a:lvl1pPr>
          </a:lstStyle>
          <a:p>
            <a:endParaRPr lang="en-AU"/>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48348" y="2032645"/>
            <a:ext cx="495297" cy="495297"/>
          </a:xfrm>
          <a:prstGeom prst="rect">
            <a:avLst/>
          </a:prstGeom>
        </p:spPr>
        <p:txBody>
          <a:bodyPr/>
          <a:lstStyle>
            <a:lvl1pPr algn="ctr">
              <a:defRPr sz="700">
                <a:latin typeface="+mj-lt"/>
              </a:defRPr>
            </a:lvl1pPr>
          </a:lstStyle>
          <a:p>
            <a:endParaRPr lang="en-AU"/>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21965" y="2032645"/>
            <a:ext cx="495297" cy="495297"/>
          </a:xfrm>
          <a:prstGeom prst="rect">
            <a:avLst/>
          </a:prstGeom>
        </p:spPr>
        <p:txBody>
          <a:bodyPr/>
          <a:lstStyle>
            <a:lvl1pPr algn="ctr">
              <a:defRPr sz="700">
                <a:latin typeface="+mj-lt"/>
              </a:defRPr>
            </a:lvl1pPr>
          </a:lstStyle>
          <a:p>
            <a:endParaRPr lang="en-AU"/>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6995582" y="2032645"/>
            <a:ext cx="495297" cy="495297"/>
          </a:xfrm>
          <a:prstGeom prst="rect">
            <a:avLst/>
          </a:prstGeom>
        </p:spPr>
        <p:txBody>
          <a:bodyPr/>
          <a:lstStyle>
            <a:lvl1pPr algn="ctr">
              <a:defRPr sz="700">
                <a:latin typeface="+mj-lt"/>
              </a:defRPr>
            </a:lvl1pPr>
          </a:lstStyle>
          <a:p>
            <a:endParaRPr lang="en-AU"/>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569199" y="2032645"/>
            <a:ext cx="495297" cy="495297"/>
          </a:xfrm>
          <a:prstGeom prst="rect">
            <a:avLst/>
          </a:prstGeom>
        </p:spPr>
        <p:txBody>
          <a:bodyPr/>
          <a:lstStyle>
            <a:lvl1pPr algn="ctr">
              <a:defRPr sz="700">
                <a:latin typeface="+mj-lt"/>
              </a:defRPr>
            </a:lvl1pPr>
          </a:lstStyle>
          <a:p>
            <a:endParaRPr lang="en-AU"/>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142816" y="2032645"/>
            <a:ext cx="495297" cy="495297"/>
          </a:xfrm>
          <a:prstGeom prst="rect">
            <a:avLst/>
          </a:prstGeom>
        </p:spPr>
        <p:txBody>
          <a:bodyPr/>
          <a:lstStyle>
            <a:lvl1pPr algn="ctr">
              <a:defRPr sz="700">
                <a:latin typeface="+mj-lt"/>
              </a:defRPr>
            </a:lvl1pPr>
          </a:lstStyle>
          <a:p>
            <a:endParaRPr lang="en-AU"/>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716433" y="2032645"/>
            <a:ext cx="495297" cy="495297"/>
          </a:xfrm>
          <a:prstGeom prst="rect">
            <a:avLst/>
          </a:prstGeom>
        </p:spPr>
        <p:txBody>
          <a:bodyPr/>
          <a:lstStyle>
            <a:lvl1pPr algn="ctr">
              <a:defRPr sz="700">
                <a:latin typeface="+mj-lt"/>
              </a:defRPr>
            </a:lvl1pPr>
          </a:lstStyle>
          <a:p>
            <a:endParaRPr lang="en-AU"/>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290050" y="2032645"/>
            <a:ext cx="495297" cy="495297"/>
          </a:xfrm>
          <a:prstGeom prst="rect">
            <a:avLst/>
          </a:prstGeom>
        </p:spPr>
        <p:txBody>
          <a:bodyPr/>
          <a:lstStyle>
            <a:lvl1pPr algn="ctr">
              <a:defRPr sz="700">
                <a:latin typeface="+mj-lt"/>
              </a:defRPr>
            </a:lvl1pPr>
          </a:lstStyle>
          <a:p>
            <a:endParaRPr lang="en-AU"/>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9863667" y="2032645"/>
            <a:ext cx="495297" cy="495297"/>
          </a:xfrm>
          <a:prstGeom prst="rect">
            <a:avLst/>
          </a:prstGeom>
        </p:spPr>
        <p:txBody>
          <a:bodyPr/>
          <a:lstStyle>
            <a:lvl1pPr algn="ctr">
              <a:defRPr sz="700">
                <a:latin typeface="+mj-lt"/>
              </a:defRPr>
            </a:lvl1pPr>
          </a:lstStyle>
          <a:p>
            <a:endParaRPr lang="en-AU"/>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437284" y="2032645"/>
            <a:ext cx="495297" cy="495297"/>
          </a:xfrm>
          <a:prstGeom prst="rect">
            <a:avLst/>
          </a:prstGeom>
        </p:spPr>
        <p:txBody>
          <a:bodyPr/>
          <a:lstStyle>
            <a:lvl1pPr algn="ctr">
              <a:defRPr sz="700">
                <a:latin typeface="+mj-lt"/>
              </a:defRPr>
            </a:lvl1pPr>
          </a:lstStyle>
          <a:p>
            <a:endParaRPr lang="en-AU"/>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010898" y="2034838"/>
            <a:ext cx="495297" cy="495297"/>
          </a:xfrm>
          <a:prstGeom prst="rect">
            <a:avLst/>
          </a:prstGeom>
        </p:spPr>
        <p:txBody>
          <a:bodyPr/>
          <a:lstStyle>
            <a:lvl1pPr algn="ctr">
              <a:defRPr sz="700">
                <a:latin typeface="+mj-lt"/>
              </a:defRPr>
            </a:lvl1pPr>
          </a:lstStyle>
          <a:p>
            <a:endParaRPr lang="en-AU"/>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685798" y="2719674"/>
            <a:ext cx="495297" cy="495297"/>
          </a:xfrm>
          <a:prstGeom prst="rect">
            <a:avLst/>
          </a:prstGeom>
        </p:spPr>
        <p:txBody>
          <a:bodyPr/>
          <a:lstStyle>
            <a:lvl1pPr algn="ctr">
              <a:defRPr sz="700">
                <a:latin typeface="+mj-lt"/>
              </a:defRPr>
            </a:lvl1pPr>
          </a:lstStyle>
          <a:p>
            <a:endParaRPr lang="en-AU"/>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1259415" y="2722577"/>
            <a:ext cx="495297" cy="495297"/>
          </a:xfrm>
          <a:prstGeom prst="rect">
            <a:avLst/>
          </a:prstGeom>
        </p:spPr>
        <p:txBody>
          <a:bodyPr/>
          <a:lstStyle>
            <a:lvl1pPr algn="ctr">
              <a:defRPr sz="700">
                <a:latin typeface="+mj-lt"/>
              </a:defRPr>
            </a:lvl1pPr>
          </a:lstStyle>
          <a:p>
            <a:endParaRPr lang="en-AU"/>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833032" y="2722577"/>
            <a:ext cx="495297" cy="495297"/>
          </a:xfrm>
          <a:prstGeom prst="rect">
            <a:avLst/>
          </a:prstGeom>
        </p:spPr>
        <p:txBody>
          <a:bodyPr/>
          <a:lstStyle>
            <a:lvl1pPr algn="ctr">
              <a:defRPr sz="700">
                <a:latin typeface="+mj-lt"/>
              </a:defRPr>
            </a:lvl1pPr>
          </a:lstStyle>
          <a:p>
            <a:endParaRPr lang="en-AU"/>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406649" y="2722577"/>
            <a:ext cx="495297" cy="495297"/>
          </a:xfrm>
          <a:prstGeom prst="rect">
            <a:avLst/>
          </a:prstGeom>
        </p:spPr>
        <p:txBody>
          <a:bodyPr/>
          <a:lstStyle>
            <a:lvl1pPr algn="ctr">
              <a:defRPr sz="700">
                <a:latin typeface="+mj-lt"/>
              </a:defRPr>
            </a:lvl1pPr>
          </a:lstStyle>
          <a:p>
            <a:endParaRPr lang="en-AU"/>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980266" y="2722577"/>
            <a:ext cx="495297" cy="495297"/>
          </a:xfrm>
          <a:prstGeom prst="rect">
            <a:avLst/>
          </a:prstGeom>
        </p:spPr>
        <p:txBody>
          <a:bodyPr/>
          <a:lstStyle>
            <a:lvl1pPr algn="ctr">
              <a:defRPr sz="700">
                <a:latin typeface="+mj-lt"/>
              </a:defRPr>
            </a:lvl1pPr>
          </a:lstStyle>
          <a:p>
            <a:endParaRPr lang="en-AU"/>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553883" y="2722577"/>
            <a:ext cx="495297" cy="495297"/>
          </a:xfrm>
          <a:prstGeom prst="rect">
            <a:avLst/>
          </a:prstGeom>
        </p:spPr>
        <p:txBody>
          <a:bodyPr/>
          <a:lstStyle>
            <a:lvl1pPr algn="ctr">
              <a:defRPr sz="700">
                <a:latin typeface="+mj-lt"/>
              </a:defRPr>
            </a:lvl1pPr>
          </a:lstStyle>
          <a:p>
            <a:endParaRPr lang="en-AU"/>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4127500" y="2722577"/>
            <a:ext cx="495297" cy="495297"/>
          </a:xfrm>
          <a:prstGeom prst="rect">
            <a:avLst/>
          </a:prstGeom>
        </p:spPr>
        <p:txBody>
          <a:bodyPr/>
          <a:lstStyle>
            <a:lvl1pPr algn="ctr">
              <a:defRPr sz="700">
                <a:latin typeface="+mj-lt"/>
              </a:defRPr>
            </a:lvl1pPr>
          </a:lstStyle>
          <a:p>
            <a:endParaRPr lang="en-AU"/>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701117" y="2722577"/>
            <a:ext cx="495297" cy="495297"/>
          </a:xfrm>
          <a:prstGeom prst="rect">
            <a:avLst/>
          </a:prstGeom>
        </p:spPr>
        <p:txBody>
          <a:bodyPr/>
          <a:lstStyle>
            <a:lvl1pPr algn="ctr">
              <a:defRPr sz="700">
                <a:latin typeface="+mj-lt"/>
              </a:defRPr>
            </a:lvl1pPr>
          </a:lstStyle>
          <a:p>
            <a:endParaRPr lang="en-AU"/>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74734" y="2722577"/>
            <a:ext cx="495297" cy="495297"/>
          </a:xfrm>
          <a:prstGeom prst="rect">
            <a:avLst/>
          </a:prstGeom>
        </p:spPr>
        <p:txBody>
          <a:bodyPr/>
          <a:lstStyle>
            <a:lvl1pPr algn="ctr">
              <a:defRPr sz="700">
                <a:latin typeface="+mj-lt"/>
              </a:defRPr>
            </a:lvl1pPr>
          </a:lstStyle>
          <a:p>
            <a:endParaRPr lang="en-AU"/>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48351" y="2722577"/>
            <a:ext cx="495297" cy="495297"/>
          </a:xfrm>
          <a:prstGeom prst="rect">
            <a:avLst/>
          </a:prstGeom>
        </p:spPr>
        <p:txBody>
          <a:bodyPr/>
          <a:lstStyle>
            <a:lvl1pPr algn="ctr">
              <a:defRPr sz="700">
                <a:latin typeface="+mj-lt"/>
              </a:defRPr>
            </a:lvl1pPr>
          </a:lstStyle>
          <a:p>
            <a:endParaRPr lang="en-AU"/>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21968" y="2722577"/>
            <a:ext cx="495297" cy="495297"/>
          </a:xfrm>
          <a:prstGeom prst="rect">
            <a:avLst/>
          </a:prstGeom>
        </p:spPr>
        <p:txBody>
          <a:bodyPr/>
          <a:lstStyle>
            <a:lvl1pPr algn="ctr">
              <a:defRPr sz="700">
                <a:latin typeface="+mj-lt"/>
              </a:defRPr>
            </a:lvl1pPr>
          </a:lstStyle>
          <a:p>
            <a:endParaRPr lang="en-AU"/>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6995585" y="2722577"/>
            <a:ext cx="495297" cy="495297"/>
          </a:xfrm>
          <a:prstGeom prst="rect">
            <a:avLst/>
          </a:prstGeom>
        </p:spPr>
        <p:txBody>
          <a:bodyPr/>
          <a:lstStyle>
            <a:lvl1pPr algn="ctr">
              <a:defRPr sz="700">
                <a:latin typeface="+mj-lt"/>
              </a:defRPr>
            </a:lvl1pPr>
          </a:lstStyle>
          <a:p>
            <a:endParaRPr lang="en-AU"/>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569202" y="2722577"/>
            <a:ext cx="495297" cy="495297"/>
          </a:xfrm>
          <a:prstGeom prst="rect">
            <a:avLst/>
          </a:prstGeom>
        </p:spPr>
        <p:txBody>
          <a:bodyPr/>
          <a:lstStyle>
            <a:lvl1pPr algn="ctr">
              <a:defRPr sz="700">
                <a:latin typeface="+mj-lt"/>
              </a:defRPr>
            </a:lvl1pPr>
          </a:lstStyle>
          <a:p>
            <a:endParaRPr lang="en-AU"/>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142819" y="2722577"/>
            <a:ext cx="495297" cy="495297"/>
          </a:xfrm>
          <a:prstGeom prst="rect">
            <a:avLst/>
          </a:prstGeom>
        </p:spPr>
        <p:txBody>
          <a:bodyPr/>
          <a:lstStyle>
            <a:lvl1pPr algn="ctr">
              <a:defRPr sz="700">
                <a:latin typeface="+mj-lt"/>
              </a:defRPr>
            </a:lvl1pPr>
          </a:lstStyle>
          <a:p>
            <a:endParaRPr lang="en-AU"/>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716436" y="2722577"/>
            <a:ext cx="495297" cy="495297"/>
          </a:xfrm>
          <a:prstGeom prst="rect">
            <a:avLst/>
          </a:prstGeom>
        </p:spPr>
        <p:txBody>
          <a:bodyPr/>
          <a:lstStyle>
            <a:lvl1pPr algn="ctr">
              <a:defRPr sz="700">
                <a:latin typeface="+mj-lt"/>
              </a:defRPr>
            </a:lvl1pPr>
          </a:lstStyle>
          <a:p>
            <a:endParaRPr lang="en-AU"/>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290053" y="2722577"/>
            <a:ext cx="495297" cy="495297"/>
          </a:xfrm>
          <a:prstGeom prst="rect">
            <a:avLst/>
          </a:prstGeom>
        </p:spPr>
        <p:txBody>
          <a:bodyPr/>
          <a:lstStyle>
            <a:lvl1pPr algn="ctr">
              <a:defRPr sz="700">
                <a:latin typeface="+mj-lt"/>
              </a:defRPr>
            </a:lvl1pPr>
          </a:lstStyle>
          <a:p>
            <a:endParaRPr lang="en-AU"/>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9863670" y="2722577"/>
            <a:ext cx="495297" cy="495297"/>
          </a:xfrm>
          <a:prstGeom prst="rect">
            <a:avLst/>
          </a:prstGeom>
        </p:spPr>
        <p:txBody>
          <a:bodyPr/>
          <a:lstStyle>
            <a:lvl1pPr algn="ctr">
              <a:defRPr sz="700">
                <a:latin typeface="+mj-lt"/>
              </a:defRPr>
            </a:lvl1pPr>
          </a:lstStyle>
          <a:p>
            <a:endParaRPr lang="en-AU"/>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437287" y="2722577"/>
            <a:ext cx="495297" cy="495297"/>
          </a:xfrm>
          <a:prstGeom prst="rect">
            <a:avLst/>
          </a:prstGeom>
        </p:spPr>
        <p:txBody>
          <a:bodyPr/>
          <a:lstStyle>
            <a:lvl1pPr algn="ctr">
              <a:defRPr sz="700">
                <a:latin typeface="+mj-lt"/>
              </a:defRPr>
            </a:lvl1pPr>
          </a:lstStyle>
          <a:p>
            <a:endParaRPr lang="en-AU"/>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010898" y="2719674"/>
            <a:ext cx="495297" cy="495297"/>
          </a:xfrm>
          <a:prstGeom prst="rect">
            <a:avLst/>
          </a:prstGeom>
        </p:spPr>
        <p:txBody>
          <a:bodyPr/>
          <a:lstStyle>
            <a:lvl1pPr algn="ctr">
              <a:defRPr sz="700">
                <a:latin typeface="+mj-lt"/>
              </a:defRPr>
            </a:lvl1pPr>
          </a:lstStyle>
          <a:p>
            <a:endParaRPr lang="en-AU"/>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686601" y="3404510"/>
            <a:ext cx="495297" cy="495297"/>
          </a:xfrm>
          <a:prstGeom prst="rect">
            <a:avLst/>
          </a:prstGeom>
        </p:spPr>
        <p:txBody>
          <a:bodyPr/>
          <a:lstStyle>
            <a:lvl1pPr algn="ctr">
              <a:defRPr sz="700">
                <a:latin typeface="+mj-lt"/>
              </a:defRPr>
            </a:lvl1pPr>
          </a:lstStyle>
          <a:p>
            <a:endParaRPr lang="en-AU"/>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1260218" y="3382664"/>
            <a:ext cx="495297" cy="495297"/>
          </a:xfrm>
          <a:prstGeom prst="rect">
            <a:avLst/>
          </a:prstGeom>
        </p:spPr>
        <p:txBody>
          <a:bodyPr/>
          <a:lstStyle>
            <a:lvl1pPr algn="ctr">
              <a:defRPr sz="700">
                <a:latin typeface="+mj-lt"/>
              </a:defRPr>
            </a:lvl1pPr>
          </a:lstStyle>
          <a:p>
            <a:endParaRPr lang="en-AU"/>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833835" y="3382664"/>
            <a:ext cx="495297" cy="495297"/>
          </a:xfrm>
          <a:prstGeom prst="rect">
            <a:avLst/>
          </a:prstGeom>
        </p:spPr>
        <p:txBody>
          <a:bodyPr/>
          <a:lstStyle>
            <a:lvl1pPr algn="ctr">
              <a:defRPr sz="700">
                <a:latin typeface="+mj-lt"/>
              </a:defRPr>
            </a:lvl1pPr>
          </a:lstStyle>
          <a:p>
            <a:endParaRPr lang="en-AU"/>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407452" y="3382664"/>
            <a:ext cx="495297" cy="495297"/>
          </a:xfrm>
          <a:prstGeom prst="rect">
            <a:avLst/>
          </a:prstGeom>
        </p:spPr>
        <p:txBody>
          <a:bodyPr/>
          <a:lstStyle>
            <a:lvl1pPr algn="ctr">
              <a:defRPr sz="700">
                <a:latin typeface="+mj-lt"/>
              </a:defRPr>
            </a:lvl1pPr>
          </a:lstStyle>
          <a:p>
            <a:endParaRPr lang="en-AU"/>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981069" y="3382664"/>
            <a:ext cx="495297" cy="495297"/>
          </a:xfrm>
          <a:prstGeom prst="rect">
            <a:avLst/>
          </a:prstGeom>
        </p:spPr>
        <p:txBody>
          <a:bodyPr/>
          <a:lstStyle>
            <a:lvl1pPr algn="ctr">
              <a:defRPr sz="700">
                <a:latin typeface="+mj-lt"/>
              </a:defRPr>
            </a:lvl1pPr>
          </a:lstStyle>
          <a:p>
            <a:endParaRPr lang="en-AU"/>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554686" y="3382664"/>
            <a:ext cx="495297" cy="495297"/>
          </a:xfrm>
          <a:prstGeom prst="rect">
            <a:avLst/>
          </a:prstGeom>
        </p:spPr>
        <p:txBody>
          <a:bodyPr/>
          <a:lstStyle>
            <a:lvl1pPr algn="ctr">
              <a:defRPr sz="700">
                <a:latin typeface="+mj-lt"/>
              </a:defRPr>
            </a:lvl1pPr>
          </a:lstStyle>
          <a:p>
            <a:endParaRPr lang="en-AU"/>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4128303" y="3382664"/>
            <a:ext cx="495297" cy="495297"/>
          </a:xfrm>
          <a:prstGeom prst="rect">
            <a:avLst/>
          </a:prstGeom>
        </p:spPr>
        <p:txBody>
          <a:bodyPr/>
          <a:lstStyle>
            <a:lvl1pPr algn="ctr">
              <a:defRPr sz="700">
                <a:latin typeface="+mj-lt"/>
              </a:defRPr>
            </a:lvl1pPr>
          </a:lstStyle>
          <a:p>
            <a:endParaRPr lang="en-AU"/>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701920" y="3382664"/>
            <a:ext cx="495297" cy="495297"/>
          </a:xfrm>
          <a:prstGeom prst="rect">
            <a:avLst/>
          </a:prstGeom>
        </p:spPr>
        <p:txBody>
          <a:bodyPr/>
          <a:lstStyle>
            <a:lvl1pPr algn="ctr">
              <a:defRPr sz="700">
                <a:latin typeface="+mj-lt"/>
              </a:defRPr>
            </a:lvl1pPr>
          </a:lstStyle>
          <a:p>
            <a:endParaRPr lang="en-AU"/>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75537" y="3382664"/>
            <a:ext cx="495297" cy="495297"/>
          </a:xfrm>
          <a:prstGeom prst="rect">
            <a:avLst/>
          </a:prstGeom>
        </p:spPr>
        <p:txBody>
          <a:bodyPr/>
          <a:lstStyle>
            <a:lvl1pPr algn="ctr">
              <a:defRPr sz="700">
                <a:latin typeface="+mj-lt"/>
              </a:defRPr>
            </a:lvl1pPr>
          </a:lstStyle>
          <a:p>
            <a:endParaRPr lang="en-AU"/>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49154" y="3382664"/>
            <a:ext cx="495297" cy="495297"/>
          </a:xfrm>
          <a:prstGeom prst="rect">
            <a:avLst/>
          </a:prstGeom>
        </p:spPr>
        <p:txBody>
          <a:bodyPr/>
          <a:lstStyle>
            <a:lvl1pPr algn="ctr">
              <a:defRPr sz="700">
                <a:latin typeface="+mj-lt"/>
              </a:defRPr>
            </a:lvl1pPr>
          </a:lstStyle>
          <a:p>
            <a:endParaRPr lang="en-AU"/>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22771" y="3382664"/>
            <a:ext cx="495297" cy="495297"/>
          </a:xfrm>
          <a:prstGeom prst="rect">
            <a:avLst/>
          </a:prstGeom>
        </p:spPr>
        <p:txBody>
          <a:bodyPr/>
          <a:lstStyle>
            <a:lvl1pPr algn="ctr">
              <a:defRPr sz="700">
                <a:latin typeface="+mj-lt"/>
              </a:defRPr>
            </a:lvl1pPr>
          </a:lstStyle>
          <a:p>
            <a:endParaRPr lang="en-AU"/>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6996388" y="3382664"/>
            <a:ext cx="495297" cy="495297"/>
          </a:xfrm>
          <a:prstGeom prst="rect">
            <a:avLst/>
          </a:prstGeom>
        </p:spPr>
        <p:txBody>
          <a:bodyPr/>
          <a:lstStyle>
            <a:lvl1pPr algn="ctr">
              <a:defRPr sz="700">
                <a:latin typeface="+mj-lt"/>
              </a:defRPr>
            </a:lvl1pPr>
          </a:lstStyle>
          <a:p>
            <a:endParaRPr lang="en-AU"/>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570005" y="3382664"/>
            <a:ext cx="495297" cy="495297"/>
          </a:xfrm>
          <a:prstGeom prst="rect">
            <a:avLst/>
          </a:prstGeom>
        </p:spPr>
        <p:txBody>
          <a:bodyPr/>
          <a:lstStyle>
            <a:lvl1pPr algn="ctr">
              <a:defRPr sz="700">
                <a:latin typeface="+mj-lt"/>
              </a:defRPr>
            </a:lvl1pPr>
          </a:lstStyle>
          <a:p>
            <a:endParaRPr lang="en-AU"/>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143622" y="3382664"/>
            <a:ext cx="495297" cy="495297"/>
          </a:xfrm>
          <a:prstGeom prst="rect">
            <a:avLst/>
          </a:prstGeom>
        </p:spPr>
        <p:txBody>
          <a:bodyPr/>
          <a:lstStyle>
            <a:lvl1pPr algn="ctr">
              <a:defRPr sz="700">
                <a:latin typeface="+mj-lt"/>
              </a:defRPr>
            </a:lvl1pPr>
          </a:lstStyle>
          <a:p>
            <a:endParaRPr lang="en-AU"/>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717239" y="3382664"/>
            <a:ext cx="495297" cy="495297"/>
          </a:xfrm>
          <a:prstGeom prst="rect">
            <a:avLst/>
          </a:prstGeom>
        </p:spPr>
        <p:txBody>
          <a:bodyPr/>
          <a:lstStyle>
            <a:lvl1pPr algn="ctr">
              <a:defRPr sz="700">
                <a:latin typeface="+mj-lt"/>
              </a:defRPr>
            </a:lvl1pPr>
          </a:lstStyle>
          <a:p>
            <a:endParaRPr lang="en-AU"/>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290856" y="3382664"/>
            <a:ext cx="495297" cy="495297"/>
          </a:xfrm>
          <a:prstGeom prst="rect">
            <a:avLst/>
          </a:prstGeom>
        </p:spPr>
        <p:txBody>
          <a:bodyPr/>
          <a:lstStyle>
            <a:lvl1pPr algn="ctr">
              <a:defRPr sz="700">
                <a:latin typeface="+mj-lt"/>
              </a:defRPr>
            </a:lvl1pPr>
          </a:lstStyle>
          <a:p>
            <a:endParaRPr lang="en-AU"/>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9864473" y="3382664"/>
            <a:ext cx="495297" cy="495297"/>
          </a:xfrm>
          <a:prstGeom prst="rect">
            <a:avLst/>
          </a:prstGeom>
        </p:spPr>
        <p:txBody>
          <a:bodyPr/>
          <a:lstStyle>
            <a:lvl1pPr algn="ctr">
              <a:defRPr sz="700">
                <a:latin typeface="+mj-lt"/>
              </a:defRPr>
            </a:lvl1pPr>
          </a:lstStyle>
          <a:p>
            <a:endParaRPr lang="en-AU"/>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438090" y="3382664"/>
            <a:ext cx="495297" cy="495297"/>
          </a:xfrm>
          <a:prstGeom prst="rect">
            <a:avLst/>
          </a:prstGeom>
        </p:spPr>
        <p:txBody>
          <a:bodyPr/>
          <a:lstStyle>
            <a:lvl1pPr algn="ctr">
              <a:defRPr sz="700">
                <a:latin typeface="+mj-lt"/>
              </a:defRPr>
            </a:lvl1pPr>
          </a:lstStyle>
          <a:p>
            <a:endParaRPr lang="en-AU"/>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011701" y="3404510"/>
            <a:ext cx="495297" cy="495297"/>
          </a:xfrm>
          <a:prstGeom prst="rect">
            <a:avLst/>
          </a:prstGeom>
        </p:spPr>
        <p:txBody>
          <a:bodyPr/>
          <a:lstStyle>
            <a:lvl1pPr algn="ctr">
              <a:defRPr sz="700">
                <a:latin typeface="+mj-lt"/>
              </a:defRPr>
            </a:lvl1pPr>
          </a:lstStyle>
          <a:p>
            <a:endParaRPr lang="en-AU"/>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686595" y="4089346"/>
            <a:ext cx="495297" cy="495297"/>
          </a:xfrm>
          <a:prstGeom prst="rect">
            <a:avLst/>
          </a:prstGeom>
        </p:spPr>
        <p:txBody>
          <a:bodyPr/>
          <a:lstStyle>
            <a:lvl1pPr algn="ctr">
              <a:defRPr sz="700">
                <a:latin typeface="+mj-lt"/>
              </a:defRPr>
            </a:lvl1pPr>
          </a:lstStyle>
          <a:p>
            <a:endParaRPr lang="en-AU"/>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1260218" y="4089346"/>
            <a:ext cx="495297" cy="495297"/>
          </a:xfrm>
          <a:prstGeom prst="rect">
            <a:avLst/>
          </a:prstGeom>
        </p:spPr>
        <p:txBody>
          <a:bodyPr/>
          <a:lstStyle>
            <a:lvl1pPr algn="ctr">
              <a:defRPr sz="700">
                <a:latin typeface="+mj-lt"/>
              </a:defRPr>
            </a:lvl1pPr>
          </a:lstStyle>
          <a:p>
            <a:endParaRPr lang="en-AU"/>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833835" y="4089346"/>
            <a:ext cx="495297" cy="495297"/>
          </a:xfrm>
          <a:prstGeom prst="rect">
            <a:avLst/>
          </a:prstGeom>
        </p:spPr>
        <p:txBody>
          <a:bodyPr/>
          <a:lstStyle>
            <a:lvl1pPr algn="ctr">
              <a:defRPr sz="700">
                <a:latin typeface="+mj-lt"/>
              </a:defRPr>
            </a:lvl1pPr>
          </a:lstStyle>
          <a:p>
            <a:endParaRPr lang="en-AU"/>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407452" y="4089346"/>
            <a:ext cx="495297" cy="495297"/>
          </a:xfrm>
          <a:prstGeom prst="rect">
            <a:avLst/>
          </a:prstGeom>
        </p:spPr>
        <p:txBody>
          <a:bodyPr/>
          <a:lstStyle>
            <a:lvl1pPr algn="ctr">
              <a:defRPr sz="700">
                <a:latin typeface="+mj-lt"/>
              </a:defRPr>
            </a:lvl1pPr>
          </a:lstStyle>
          <a:p>
            <a:endParaRPr lang="en-AU"/>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981069" y="4089346"/>
            <a:ext cx="495297" cy="495297"/>
          </a:xfrm>
          <a:prstGeom prst="rect">
            <a:avLst/>
          </a:prstGeom>
        </p:spPr>
        <p:txBody>
          <a:bodyPr/>
          <a:lstStyle>
            <a:lvl1pPr algn="ctr">
              <a:defRPr sz="700">
                <a:latin typeface="+mj-lt"/>
              </a:defRPr>
            </a:lvl1pPr>
          </a:lstStyle>
          <a:p>
            <a:endParaRPr lang="en-AU"/>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554686" y="4089346"/>
            <a:ext cx="495297" cy="495297"/>
          </a:xfrm>
          <a:prstGeom prst="rect">
            <a:avLst/>
          </a:prstGeom>
        </p:spPr>
        <p:txBody>
          <a:bodyPr/>
          <a:lstStyle>
            <a:lvl1pPr algn="ctr">
              <a:defRPr sz="700">
                <a:latin typeface="+mj-lt"/>
              </a:defRPr>
            </a:lvl1pPr>
          </a:lstStyle>
          <a:p>
            <a:endParaRPr lang="en-AU"/>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4128303" y="4089346"/>
            <a:ext cx="495297" cy="495297"/>
          </a:xfrm>
          <a:prstGeom prst="rect">
            <a:avLst/>
          </a:prstGeom>
        </p:spPr>
        <p:txBody>
          <a:bodyPr/>
          <a:lstStyle>
            <a:lvl1pPr algn="ctr">
              <a:defRPr sz="700">
                <a:latin typeface="+mj-lt"/>
              </a:defRPr>
            </a:lvl1pPr>
          </a:lstStyle>
          <a:p>
            <a:endParaRPr lang="en-AU"/>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701920" y="4089346"/>
            <a:ext cx="495297" cy="495297"/>
          </a:xfrm>
          <a:prstGeom prst="rect">
            <a:avLst/>
          </a:prstGeom>
        </p:spPr>
        <p:txBody>
          <a:bodyPr/>
          <a:lstStyle>
            <a:lvl1pPr algn="ctr">
              <a:defRPr sz="700">
                <a:latin typeface="+mj-lt"/>
              </a:defRPr>
            </a:lvl1pPr>
          </a:lstStyle>
          <a:p>
            <a:endParaRPr lang="en-AU"/>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75537" y="4089346"/>
            <a:ext cx="495297" cy="495297"/>
          </a:xfrm>
          <a:prstGeom prst="rect">
            <a:avLst/>
          </a:prstGeom>
        </p:spPr>
        <p:txBody>
          <a:bodyPr/>
          <a:lstStyle>
            <a:lvl1pPr algn="ctr">
              <a:defRPr sz="700">
                <a:latin typeface="+mj-lt"/>
              </a:defRPr>
            </a:lvl1pPr>
          </a:lstStyle>
          <a:p>
            <a:endParaRPr lang="en-AU"/>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49154" y="4089346"/>
            <a:ext cx="495297" cy="495297"/>
          </a:xfrm>
          <a:prstGeom prst="rect">
            <a:avLst/>
          </a:prstGeom>
        </p:spPr>
        <p:txBody>
          <a:bodyPr/>
          <a:lstStyle>
            <a:lvl1pPr algn="ctr">
              <a:defRPr sz="700">
                <a:latin typeface="+mj-lt"/>
              </a:defRPr>
            </a:lvl1pPr>
          </a:lstStyle>
          <a:p>
            <a:endParaRPr lang="en-AU"/>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22771" y="4089346"/>
            <a:ext cx="495297" cy="495297"/>
          </a:xfrm>
          <a:prstGeom prst="rect">
            <a:avLst/>
          </a:prstGeom>
        </p:spPr>
        <p:txBody>
          <a:bodyPr/>
          <a:lstStyle>
            <a:lvl1pPr algn="ctr">
              <a:defRPr sz="700">
                <a:latin typeface="+mj-lt"/>
              </a:defRPr>
            </a:lvl1pPr>
          </a:lstStyle>
          <a:p>
            <a:endParaRPr lang="en-AU"/>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6996388" y="4089346"/>
            <a:ext cx="495297" cy="495297"/>
          </a:xfrm>
          <a:prstGeom prst="rect">
            <a:avLst/>
          </a:prstGeom>
        </p:spPr>
        <p:txBody>
          <a:bodyPr/>
          <a:lstStyle>
            <a:lvl1pPr algn="ctr">
              <a:defRPr sz="700">
                <a:latin typeface="+mj-lt"/>
              </a:defRPr>
            </a:lvl1pPr>
          </a:lstStyle>
          <a:p>
            <a:endParaRPr lang="en-AU"/>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570005" y="4089346"/>
            <a:ext cx="495297" cy="495297"/>
          </a:xfrm>
          <a:prstGeom prst="rect">
            <a:avLst/>
          </a:prstGeom>
        </p:spPr>
        <p:txBody>
          <a:bodyPr/>
          <a:lstStyle>
            <a:lvl1pPr algn="ctr">
              <a:defRPr sz="700">
                <a:latin typeface="+mj-lt"/>
              </a:defRPr>
            </a:lvl1pPr>
          </a:lstStyle>
          <a:p>
            <a:endParaRPr lang="en-AU"/>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143622" y="4089346"/>
            <a:ext cx="495297" cy="495297"/>
          </a:xfrm>
          <a:prstGeom prst="rect">
            <a:avLst/>
          </a:prstGeom>
        </p:spPr>
        <p:txBody>
          <a:bodyPr/>
          <a:lstStyle>
            <a:lvl1pPr algn="ctr">
              <a:defRPr sz="700">
                <a:latin typeface="+mj-lt"/>
              </a:defRPr>
            </a:lvl1pPr>
          </a:lstStyle>
          <a:p>
            <a:endParaRPr lang="en-AU"/>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717239" y="4089346"/>
            <a:ext cx="495297" cy="495297"/>
          </a:xfrm>
          <a:prstGeom prst="rect">
            <a:avLst/>
          </a:prstGeom>
        </p:spPr>
        <p:txBody>
          <a:bodyPr/>
          <a:lstStyle>
            <a:lvl1pPr algn="ctr">
              <a:defRPr sz="700">
                <a:latin typeface="+mj-lt"/>
              </a:defRPr>
            </a:lvl1pPr>
          </a:lstStyle>
          <a:p>
            <a:endParaRPr lang="en-AU"/>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290856" y="4089346"/>
            <a:ext cx="495297" cy="495297"/>
          </a:xfrm>
          <a:prstGeom prst="rect">
            <a:avLst/>
          </a:prstGeom>
        </p:spPr>
        <p:txBody>
          <a:bodyPr/>
          <a:lstStyle>
            <a:lvl1pPr algn="ctr">
              <a:defRPr sz="700">
                <a:latin typeface="+mj-lt"/>
              </a:defRPr>
            </a:lvl1pPr>
          </a:lstStyle>
          <a:p>
            <a:endParaRPr lang="en-AU"/>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9864473" y="4089346"/>
            <a:ext cx="495297" cy="495297"/>
          </a:xfrm>
          <a:prstGeom prst="rect">
            <a:avLst/>
          </a:prstGeom>
        </p:spPr>
        <p:txBody>
          <a:bodyPr/>
          <a:lstStyle>
            <a:lvl1pPr algn="ctr">
              <a:defRPr sz="700">
                <a:latin typeface="+mj-lt"/>
              </a:defRPr>
            </a:lvl1pPr>
          </a:lstStyle>
          <a:p>
            <a:endParaRPr lang="en-AU"/>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438090" y="4089346"/>
            <a:ext cx="495297" cy="495297"/>
          </a:xfrm>
          <a:prstGeom prst="rect">
            <a:avLst/>
          </a:prstGeom>
        </p:spPr>
        <p:txBody>
          <a:bodyPr/>
          <a:lstStyle>
            <a:lvl1pPr algn="ctr">
              <a:defRPr sz="700">
                <a:latin typeface="+mj-lt"/>
              </a:defRPr>
            </a:lvl1pPr>
          </a:lstStyle>
          <a:p>
            <a:endParaRPr lang="en-AU"/>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011698" y="4089346"/>
            <a:ext cx="495297" cy="495297"/>
          </a:xfrm>
          <a:prstGeom prst="rect">
            <a:avLst/>
          </a:prstGeom>
        </p:spPr>
        <p:txBody>
          <a:bodyPr/>
          <a:lstStyle>
            <a:lvl1pPr algn="ctr">
              <a:defRPr sz="700">
                <a:latin typeface="+mj-lt"/>
              </a:defRPr>
            </a:lvl1pPr>
          </a:lstStyle>
          <a:p>
            <a:endParaRPr lang="en-AU"/>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686598" y="4774181"/>
            <a:ext cx="495297" cy="495297"/>
          </a:xfrm>
          <a:prstGeom prst="rect">
            <a:avLst/>
          </a:prstGeom>
        </p:spPr>
        <p:txBody>
          <a:bodyPr/>
          <a:lstStyle>
            <a:lvl1pPr algn="ctr">
              <a:defRPr sz="700">
                <a:latin typeface="+mj-lt"/>
              </a:defRPr>
            </a:lvl1pPr>
          </a:lstStyle>
          <a:p>
            <a:endParaRPr lang="en-AU"/>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1260215" y="4774181"/>
            <a:ext cx="495297" cy="495297"/>
          </a:xfrm>
          <a:prstGeom prst="rect">
            <a:avLst/>
          </a:prstGeom>
        </p:spPr>
        <p:txBody>
          <a:bodyPr/>
          <a:lstStyle>
            <a:lvl1pPr algn="ctr">
              <a:defRPr sz="700">
                <a:latin typeface="+mj-lt"/>
              </a:defRPr>
            </a:lvl1pPr>
          </a:lstStyle>
          <a:p>
            <a:endParaRPr lang="en-AU"/>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833832" y="4774181"/>
            <a:ext cx="495297" cy="495297"/>
          </a:xfrm>
          <a:prstGeom prst="rect">
            <a:avLst/>
          </a:prstGeom>
        </p:spPr>
        <p:txBody>
          <a:bodyPr/>
          <a:lstStyle>
            <a:lvl1pPr algn="ctr">
              <a:defRPr sz="700">
                <a:latin typeface="+mj-lt"/>
              </a:defRPr>
            </a:lvl1pPr>
          </a:lstStyle>
          <a:p>
            <a:endParaRPr lang="en-AU"/>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407449" y="4774181"/>
            <a:ext cx="495297" cy="495297"/>
          </a:xfrm>
          <a:prstGeom prst="rect">
            <a:avLst/>
          </a:prstGeom>
        </p:spPr>
        <p:txBody>
          <a:bodyPr/>
          <a:lstStyle>
            <a:lvl1pPr algn="ctr">
              <a:defRPr sz="700">
                <a:latin typeface="+mj-lt"/>
              </a:defRPr>
            </a:lvl1pPr>
          </a:lstStyle>
          <a:p>
            <a:endParaRPr lang="en-AU"/>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981066" y="4774181"/>
            <a:ext cx="495297" cy="495297"/>
          </a:xfrm>
          <a:prstGeom prst="rect">
            <a:avLst/>
          </a:prstGeom>
        </p:spPr>
        <p:txBody>
          <a:bodyPr/>
          <a:lstStyle>
            <a:lvl1pPr algn="ctr">
              <a:defRPr sz="700">
                <a:latin typeface="+mj-lt"/>
              </a:defRPr>
            </a:lvl1pPr>
          </a:lstStyle>
          <a:p>
            <a:endParaRPr lang="en-AU"/>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554683" y="4774181"/>
            <a:ext cx="495297" cy="495297"/>
          </a:xfrm>
          <a:prstGeom prst="rect">
            <a:avLst/>
          </a:prstGeom>
        </p:spPr>
        <p:txBody>
          <a:bodyPr/>
          <a:lstStyle>
            <a:lvl1pPr algn="ctr">
              <a:defRPr sz="700">
                <a:latin typeface="+mj-lt"/>
              </a:defRPr>
            </a:lvl1pPr>
          </a:lstStyle>
          <a:p>
            <a:endParaRPr lang="en-AU"/>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4128300" y="4774181"/>
            <a:ext cx="495297" cy="495297"/>
          </a:xfrm>
          <a:prstGeom prst="rect">
            <a:avLst/>
          </a:prstGeom>
        </p:spPr>
        <p:txBody>
          <a:bodyPr/>
          <a:lstStyle>
            <a:lvl1pPr algn="ctr">
              <a:defRPr sz="700">
                <a:latin typeface="+mj-lt"/>
              </a:defRPr>
            </a:lvl1pPr>
          </a:lstStyle>
          <a:p>
            <a:endParaRPr lang="en-AU"/>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701917" y="4774181"/>
            <a:ext cx="495297" cy="495297"/>
          </a:xfrm>
          <a:prstGeom prst="rect">
            <a:avLst/>
          </a:prstGeom>
        </p:spPr>
        <p:txBody>
          <a:bodyPr/>
          <a:lstStyle>
            <a:lvl1pPr algn="ctr">
              <a:defRPr sz="700">
                <a:latin typeface="+mj-lt"/>
              </a:defRPr>
            </a:lvl1pPr>
          </a:lstStyle>
          <a:p>
            <a:endParaRPr lang="en-AU"/>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75534" y="4774181"/>
            <a:ext cx="495297" cy="495297"/>
          </a:xfrm>
          <a:prstGeom prst="rect">
            <a:avLst/>
          </a:prstGeom>
        </p:spPr>
        <p:txBody>
          <a:bodyPr/>
          <a:lstStyle>
            <a:lvl1pPr algn="ctr">
              <a:defRPr sz="700">
                <a:latin typeface="+mj-lt"/>
              </a:defRPr>
            </a:lvl1pPr>
          </a:lstStyle>
          <a:p>
            <a:endParaRPr lang="en-AU"/>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49151" y="4774181"/>
            <a:ext cx="495297" cy="495297"/>
          </a:xfrm>
          <a:prstGeom prst="rect">
            <a:avLst/>
          </a:prstGeom>
        </p:spPr>
        <p:txBody>
          <a:bodyPr/>
          <a:lstStyle>
            <a:lvl1pPr algn="ctr">
              <a:defRPr sz="700">
                <a:latin typeface="+mj-lt"/>
              </a:defRPr>
            </a:lvl1pPr>
          </a:lstStyle>
          <a:p>
            <a:endParaRPr lang="en-AU"/>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22768" y="4774181"/>
            <a:ext cx="495297" cy="495297"/>
          </a:xfrm>
          <a:prstGeom prst="rect">
            <a:avLst/>
          </a:prstGeom>
        </p:spPr>
        <p:txBody>
          <a:bodyPr/>
          <a:lstStyle>
            <a:lvl1pPr algn="ctr">
              <a:defRPr sz="700">
                <a:latin typeface="+mj-lt"/>
              </a:defRPr>
            </a:lvl1pPr>
          </a:lstStyle>
          <a:p>
            <a:endParaRPr lang="en-AU"/>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6996385" y="4774181"/>
            <a:ext cx="495297" cy="495297"/>
          </a:xfrm>
          <a:prstGeom prst="rect">
            <a:avLst/>
          </a:prstGeom>
        </p:spPr>
        <p:txBody>
          <a:bodyPr/>
          <a:lstStyle>
            <a:lvl1pPr algn="ctr">
              <a:defRPr sz="700">
                <a:latin typeface="+mj-lt"/>
              </a:defRPr>
            </a:lvl1pPr>
          </a:lstStyle>
          <a:p>
            <a:endParaRPr lang="en-AU"/>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570002" y="4774181"/>
            <a:ext cx="495297" cy="495297"/>
          </a:xfrm>
          <a:prstGeom prst="rect">
            <a:avLst/>
          </a:prstGeom>
        </p:spPr>
        <p:txBody>
          <a:bodyPr/>
          <a:lstStyle>
            <a:lvl1pPr algn="ctr">
              <a:defRPr sz="700">
                <a:latin typeface="+mj-lt"/>
              </a:defRPr>
            </a:lvl1pPr>
          </a:lstStyle>
          <a:p>
            <a:endParaRPr lang="en-AU"/>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143619" y="4774181"/>
            <a:ext cx="495297" cy="495297"/>
          </a:xfrm>
          <a:prstGeom prst="rect">
            <a:avLst/>
          </a:prstGeom>
        </p:spPr>
        <p:txBody>
          <a:bodyPr/>
          <a:lstStyle>
            <a:lvl1pPr algn="ctr">
              <a:defRPr sz="700">
                <a:latin typeface="+mj-lt"/>
              </a:defRPr>
            </a:lvl1pPr>
          </a:lstStyle>
          <a:p>
            <a:endParaRPr lang="en-AU"/>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717236" y="4774181"/>
            <a:ext cx="495297" cy="495297"/>
          </a:xfrm>
          <a:prstGeom prst="rect">
            <a:avLst/>
          </a:prstGeom>
        </p:spPr>
        <p:txBody>
          <a:bodyPr/>
          <a:lstStyle>
            <a:lvl1pPr algn="ctr">
              <a:defRPr sz="700">
                <a:latin typeface="+mj-lt"/>
              </a:defRPr>
            </a:lvl1pPr>
          </a:lstStyle>
          <a:p>
            <a:endParaRPr lang="en-AU"/>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290853" y="4774181"/>
            <a:ext cx="495297" cy="495297"/>
          </a:xfrm>
          <a:prstGeom prst="rect">
            <a:avLst/>
          </a:prstGeom>
        </p:spPr>
        <p:txBody>
          <a:bodyPr/>
          <a:lstStyle>
            <a:lvl1pPr algn="ctr">
              <a:defRPr sz="700">
                <a:latin typeface="+mj-lt"/>
              </a:defRPr>
            </a:lvl1pPr>
          </a:lstStyle>
          <a:p>
            <a:endParaRPr lang="en-AU"/>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9864470" y="4774181"/>
            <a:ext cx="495297" cy="495297"/>
          </a:xfrm>
          <a:prstGeom prst="rect">
            <a:avLst/>
          </a:prstGeom>
        </p:spPr>
        <p:txBody>
          <a:bodyPr/>
          <a:lstStyle>
            <a:lvl1pPr algn="ctr">
              <a:defRPr sz="700">
                <a:latin typeface="+mj-lt"/>
              </a:defRPr>
            </a:lvl1pPr>
          </a:lstStyle>
          <a:p>
            <a:endParaRPr lang="en-AU"/>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438087" y="4774181"/>
            <a:ext cx="495297" cy="495297"/>
          </a:xfrm>
          <a:prstGeom prst="rect">
            <a:avLst/>
          </a:prstGeom>
        </p:spPr>
        <p:txBody>
          <a:bodyPr/>
          <a:lstStyle>
            <a:lvl1pPr algn="ctr">
              <a:defRPr sz="700">
                <a:latin typeface="+mj-lt"/>
              </a:defRPr>
            </a:lvl1pPr>
          </a:lstStyle>
          <a:p>
            <a:endParaRPr lang="en-AU"/>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011698" y="4774181"/>
            <a:ext cx="495297" cy="495297"/>
          </a:xfrm>
          <a:prstGeom prst="rect">
            <a:avLst/>
          </a:prstGeom>
        </p:spPr>
        <p:txBody>
          <a:bodyPr/>
          <a:lstStyle>
            <a:lvl1pPr algn="ctr">
              <a:defRPr sz="700">
                <a:latin typeface="+mj-lt"/>
              </a:defRPr>
            </a:lvl1pPr>
          </a:lstStyle>
          <a:p>
            <a:endParaRPr lang="en-AU"/>
          </a:p>
        </p:txBody>
      </p:sp>
      <p:sp>
        <p:nvSpPr>
          <p:cNvPr id="162" name="Picture Placeholder 3">
            <a:extLst>
              <a:ext uri="{FF2B5EF4-FFF2-40B4-BE49-F238E27FC236}">
                <a16:creationId xmlns:a16="http://schemas.microsoft.com/office/drawing/2014/main" id="{3ED2507B-6A70-4550-B87E-76D21061713A}"/>
              </a:ext>
            </a:extLst>
          </p:cNvPr>
          <p:cNvSpPr>
            <a:spLocks noGrp="1"/>
          </p:cNvSpPr>
          <p:nvPr>
            <p:ph type="pic" sz="quarter" idx="143"/>
          </p:nvPr>
        </p:nvSpPr>
        <p:spPr>
          <a:xfrm>
            <a:off x="686598" y="5426210"/>
            <a:ext cx="495297" cy="495297"/>
          </a:xfrm>
          <a:prstGeom prst="rect">
            <a:avLst/>
          </a:prstGeom>
        </p:spPr>
        <p:txBody>
          <a:bodyPr/>
          <a:lstStyle>
            <a:lvl1pPr algn="ctr">
              <a:defRPr sz="700">
                <a:latin typeface="+mj-lt"/>
              </a:defRPr>
            </a:lvl1pPr>
          </a:lstStyle>
          <a:p>
            <a:endParaRPr lang="en-AU"/>
          </a:p>
        </p:txBody>
      </p:sp>
      <p:sp>
        <p:nvSpPr>
          <p:cNvPr id="163" name="Picture Placeholder 3">
            <a:extLst>
              <a:ext uri="{FF2B5EF4-FFF2-40B4-BE49-F238E27FC236}">
                <a16:creationId xmlns:a16="http://schemas.microsoft.com/office/drawing/2014/main" id="{A50F21F6-70F3-4D07-AE6C-2AE7243357E9}"/>
              </a:ext>
            </a:extLst>
          </p:cNvPr>
          <p:cNvSpPr>
            <a:spLocks noGrp="1"/>
          </p:cNvSpPr>
          <p:nvPr>
            <p:ph type="pic" sz="quarter" idx="144"/>
          </p:nvPr>
        </p:nvSpPr>
        <p:spPr>
          <a:xfrm>
            <a:off x="1260221" y="5426210"/>
            <a:ext cx="495297" cy="495297"/>
          </a:xfrm>
          <a:prstGeom prst="rect">
            <a:avLst/>
          </a:prstGeom>
        </p:spPr>
        <p:txBody>
          <a:bodyPr/>
          <a:lstStyle>
            <a:lvl1pPr algn="ctr">
              <a:defRPr sz="700">
                <a:latin typeface="+mj-lt"/>
              </a:defRPr>
            </a:lvl1pPr>
          </a:lstStyle>
          <a:p>
            <a:endParaRPr lang="en-AU"/>
          </a:p>
        </p:txBody>
      </p:sp>
      <p:sp>
        <p:nvSpPr>
          <p:cNvPr id="164" name="Picture Placeholder 3">
            <a:extLst>
              <a:ext uri="{FF2B5EF4-FFF2-40B4-BE49-F238E27FC236}">
                <a16:creationId xmlns:a16="http://schemas.microsoft.com/office/drawing/2014/main" id="{CD47078F-1DEB-458A-A706-5866B33EA219}"/>
              </a:ext>
            </a:extLst>
          </p:cNvPr>
          <p:cNvSpPr>
            <a:spLocks noGrp="1"/>
          </p:cNvSpPr>
          <p:nvPr>
            <p:ph type="pic" sz="quarter" idx="145"/>
          </p:nvPr>
        </p:nvSpPr>
        <p:spPr>
          <a:xfrm>
            <a:off x="1833838" y="5426210"/>
            <a:ext cx="495297" cy="495297"/>
          </a:xfrm>
          <a:prstGeom prst="rect">
            <a:avLst/>
          </a:prstGeom>
        </p:spPr>
        <p:txBody>
          <a:bodyPr/>
          <a:lstStyle>
            <a:lvl1pPr algn="ctr">
              <a:defRPr sz="700">
                <a:latin typeface="+mj-lt"/>
              </a:defRPr>
            </a:lvl1pPr>
          </a:lstStyle>
          <a:p>
            <a:endParaRPr lang="en-AU"/>
          </a:p>
        </p:txBody>
      </p:sp>
      <p:sp>
        <p:nvSpPr>
          <p:cNvPr id="165" name="Picture Placeholder 3">
            <a:extLst>
              <a:ext uri="{FF2B5EF4-FFF2-40B4-BE49-F238E27FC236}">
                <a16:creationId xmlns:a16="http://schemas.microsoft.com/office/drawing/2014/main" id="{243A004D-30A8-4322-A53D-427000005D17}"/>
              </a:ext>
            </a:extLst>
          </p:cNvPr>
          <p:cNvSpPr>
            <a:spLocks noGrp="1"/>
          </p:cNvSpPr>
          <p:nvPr>
            <p:ph type="pic" sz="quarter" idx="146"/>
          </p:nvPr>
        </p:nvSpPr>
        <p:spPr>
          <a:xfrm>
            <a:off x="2407455" y="5426210"/>
            <a:ext cx="495297" cy="495297"/>
          </a:xfrm>
          <a:prstGeom prst="rect">
            <a:avLst/>
          </a:prstGeom>
        </p:spPr>
        <p:txBody>
          <a:bodyPr/>
          <a:lstStyle>
            <a:lvl1pPr algn="ctr">
              <a:defRPr sz="700">
                <a:latin typeface="+mj-lt"/>
              </a:defRPr>
            </a:lvl1pPr>
          </a:lstStyle>
          <a:p>
            <a:endParaRPr lang="en-AU"/>
          </a:p>
        </p:txBody>
      </p:sp>
      <p:sp>
        <p:nvSpPr>
          <p:cNvPr id="166" name="Picture Placeholder 3">
            <a:extLst>
              <a:ext uri="{FF2B5EF4-FFF2-40B4-BE49-F238E27FC236}">
                <a16:creationId xmlns:a16="http://schemas.microsoft.com/office/drawing/2014/main" id="{EC5FAC5C-C029-4C90-852F-C5AAE26BBFE8}"/>
              </a:ext>
            </a:extLst>
          </p:cNvPr>
          <p:cNvSpPr>
            <a:spLocks noGrp="1"/>
          </p:cNvSpPr>
          <p:nvPr>
            <p:ph type="pic" sz="quarter" idx="147"/>
          </p:nvPr>
        </p:nvSpPr>
        <p:spPr>
          <a:xfrm>
            <a:off x="2981072" y="5426210"/>
            <a:ext cx="495297" cy="495297"/>
          </a:xfrm>
          <a:prstGeom prst="rect">
            <a:avLst/>
          </a:prstGeom>
        </p:spPr>
        <p:txBody>
          <a:bodyPr/>
          <a:lstStyle>
            <a:lvl1pPr algn="ctr">
              <a:defRPr sz="700">
                <a:latin typeface="+mj-lt"/>
              </a:defRPr>
            </a:lvl1pPr>
          </a:lstStyle>
          <a:p>
            <a:endParaRPr lang="en-AU"/>
          </a:p>
        </p:txBody>
      </p:sp>
      <p:sp>
        <p:nvSpPr>
          <p:cNvPr id="167" name="Picture Placeholder 3">
            <a:extLst>
              <a:ext uri="{FF2B5EF4-FFF2-40B4-BE49-F238E27FC236}">
                <a16:creationId xmlns:a16="http://schemas.microsoft.com/office/drawing/2014/main" id="{D23DC3DD-F88A-4FC5-93FF-65A66A68FF90}"/>
              </a:ext>
            </a:extLst>
          </p:cNvPr>
          <p:cNvSpPr>
            <a:spLocks noGrp="1"/>
          </p:cNvSpPr>
          <p:nvPr>
            <p:ph type="pic" sz="quarter" idx="148"/>
          </p:nvPr>
        </p:nvSpPr>
        <p:spPr>
          <a:xfrm>
            <a:off x="3554689" y="5426210"/>
            <a:ext cx="495297" cy="495297"/>
          </a:xfrm>
          <a:prstGeom prst="rect">
            <a:avLst/>
          </a:prstGeom>
        </p:spPr>
        <p:txBody>
          <a:bodyPr/>
          <a:lstStyle>
            <a:lvl1pPr algn="ctr">
              <a:defRPr sz="700">
                <a:latin typeface="+mj-lt"/>
              </a:defRPr>
            </a:lvl1pPr>
          </a:lstStyle>
          <a:p>
            <a:endParaRPr lang="en-AU"/>
          </a:p>
        </p:txBody>
      </p:sp>
      <p:sp>
        <p:nvSpPr>
          <p:cNvPr id="168" name="Picture Placeholder 3">
            <a:extLst>
              <a:ext uri="{FF2B5EF4-FFF2-40B4-BE49-F238E27FC236}">
                <a16:creationId xmlns:a16="http://schemas.microsoft.com/office/drawing/2014/main" id="{A55D156A-F182-4B6F-876E-F36D136D8944}"/>
              </a:ext>
            </a:extLst>
          </p:cNvPr>
          <p:cNvSpPr>
            <a:spLocks noGrp="1"/>
          </p:cNvSpPr>
          <p:nvPr>
            <p:ph type="pic" sz="quarter" idx="149"/>
          </p:nvPr>
        </p:nvSpPr>
        <p:spPr>
          <a:xfrm>
            <a:off x="4128306" y="5426210"/>
            <a:ext cx="495297" cy="495297"/>
          </a:xfrm>
          <a:prstGeom prst="rect">
            <a:avLst/>
          </a:prstGeom>
        </p:spPr>
        <p:txBody>
          <a:bodyPr/>
          <a:lstStyle>
            <a:lvl1pPr algn="ctr">
              <a:defRPr sz="700">
                <a:latin typeface="+mj-lt"/>
              </a:defRPr>
            </a:lvl1pPr>
          </a:lstStyle>
          <a:p>
            <a:endParaRPr lang="en-AU"/>
          </a:p>
        </p:txBody>
      </p:sp>
      <p:sp>
        <p:nvSpPr>
          <p:cNvPr id="169" name="Picture Placeholder 3">
            <a:extLst>
              <a:ext uri="{FF2B5EF4-FFF2-40B4-BE49-F238E27FC236}">
                <a16:creationId xmlns:a16="http://schemas.microsoft.com/office/drawing/2014/main" id="{D8890407-D130-4E1B-87C6-3641FDEC2F10}"/>
              </a:ext>
            </a:extLst>
          </p:cNvPr>
          <p:cNvSpPr>
            <a:spLocks noGrp="1"/>
          </p:cNvSpPr>
          <p:nvPr>
            <p:ph type="pic" sz="quarter" idx="150"/>
          </p:nvPr>
        </p:nvSpPr>
        <p:spPr>
          <a:xfrm>
            <a:off x="4701923" y="5426210"/>
            <a:ext cx="495297" cy="495297"/>
          </a:xfrm>
          <a:prstGeom prst="rect">
            <a:avLst/>
          </a:prstGeom>
        </p:spPr>
        <p:txBody>
          <a:bodyPr/>
          <a:lstStyle>
            <a:lvl1pPr algn="ctr">
              <a:defRPr sz="700">
                <a:latin typeface="+mj-lt"/>
              </a:defRPr>
            </a:lvl1pPr>
          </a:lstStyle>
          <a:p>
            <a:endParaRPr lang="en-AU"/>
          </a:p>
        </p:txBody>
      </p:sp>
      <p:sp>
        <p:nvSpPr>
          <p:cNvPr id="170" name="Picture Placeholder 3">
            <a:extLst>
              <a:ext uri="{FF2B5EF4-FFF2-40B4-BE49-F238E27FC236}">
                <a16:creationId xmlns:a16="http://schemas.microsoft.com/office/drawing/2014/main" id="{5BB345C7-4DA6-45C6-9AE7-4FB9A3F19D2A}"/>
              </a:ext>
            </a:extLst>
          </p:cNvPr>
          <p:cNvSpPr>
            <a:spLocks noGrp="1"/>
          </p:cNvSpPr>
          <p:nvPr>
            <p:ph type="pic" sz="quarter" idx="151"/>
          </p:nvPr>
        </p:nvSpPr>
        <p:spPr>
          <a:xfrm>
            <a:off x="5275540" y="5426210"/>
            <a:ext cx="495297" cy="495297"/>
          </a:xfrm>
          <a:prstGeom prst="rect">
            <a:avLst/>
          </a:prstGeom>
        </p:spPr>
        <p:txBody>
          <a:bodyPr/>
          <a:lstStyle>
            <a:lvl1pPr algn="ctr">
              <a:defRPr sz="700">
                <a:latin typeface="+mj-lt"/>
              </a:defRPr>
            </a:lvl1pPr>
          </a:lstStyle>
          <a:p>
            <a:endParaRPr lang="en-AU"/>
          </a:p>
        </p:txBody>
      </p:sp>
      <p:sp>
        <p:nvSpPr>
          <p:cNvPr id="171" name="Picture Placeholder 3">
            <a:extLst>
              <a:ext uri="{FF2B5EF4-FFF2-40B4-BE49-F238E27FC236}">
                <a16:creationId xmlns:a16="http://schemas.microsoft.com/office/drawing/2014/main" id="{C05EE414-EDCE-4888-93F1-2FC041AC8CEA}"/>
              </a:ext>
            </a:extLst>
          </p:cNvPr>
          <p:cNvSpPr>
            <a:spLocks noGrp="1"/>
          </p:cNvSpPr>
          <p:nvPr>
            <p:ph type="pic" sz="quarter" idx="152"/>
          </p:nvPr>
        </p:nvSpPr>
        <p:spPr>
          <a:xfrm>
            <a:off x="5849157" y="5426210"/>
            <a:ext cx="495297" cy="495297"/>
          </a:xfrm>
          <a:prstGeom prst="rect">
            <a:avLst/>
          </a:prstGeom>
        </p:spPr>
        <p:txBody>
          <a:bodyPr/>
          <a:lstStyle>
            <a:lvl1pPr algn="ctr">
              <a:defRPr sz="700">
                <a:latin typeface="+mj-lt"/>
              </a:defRPr>
            </a:lvl1pPr>
          </a:lstStyle>
          <a:p>
            <a:endParaRPr lang="en-AU"/>
          </a:p>
        </p:txBody>
      </p:sp>
      <p:sp>
        <p:nvSpPr>
          <p:cNvPr id="172" name="Picture Placeholder 3">
            <a:extLst>
              <a:ext uri="{FF2B5EF4-FFF2-40B4-BE49-F238E27FC236}">
                <a16:creationId xmlns:a16="http://schemas.microsoft.com/office/drawing/2014/main" id="{ACAFD413-8ECA-419E-9699-75AB9D549668}"/>
              </a:ext>
            </a:extLst>
          </p:cNvPr>
          <p:cNvSpPr>
            <a:spLocks noGrp="1"/>
          </p:cNvSpPr>
          <p:nvPr>
            <p:ph type="pic" sz="quarter" idx="153"/>
          </p:nvPr>
        </p:nvSpPr>
        <p:spPr>
          <a:xfrm>
            <a:off x="6422774" y="5426210"/>
            <a:ext cx="495297" cy="495297"/>
          </a:xfrm>
          <a:prstGeom prst="rect">
            <a:avLst/>
          </a:prstGeom>
        </p:spPr>
        <p:txBody>
          <a:bodyPr/>
          <a:lstStyle>
            <a:lvl1pPr algn="ctr">
              <a:defRPr sz="700">
                <a:latin typeface="+mj-lt"/>
              </a:defRPr>
            </a:lvl1pPr>
          </a:lstStyle>
          <a:p>
            <a:endParaRPr lang="en-AU"/>
          </a:p>
        </p:txBody>
      </p:sp>
      <p:sp>
        <p:nvSpPr>
          <p:cNvPr id="173" name="Picture Placeholder 3">
            <a:extLst>
              <a:ext uri="{FF2B5EF4-FFF2-40B4-BE49-F238E27FC236}">
                <a16:creationId xmlns:a16="http://schemas.microsoft.com/office/drawing/2014/main" id="{AB23B317-74B1-41EA-9D89-F37BF7A84F2B}"/>
              </a:ext>
            </a:extLst>
          </p:cNvPr>
          <p:cNvSpPr>
            <a:spLocks noGrp="1"/>
          </p:cNvSpPr>
          <p:nvPr>
            <p:ph type="pic" sz="quarter" idx="154"/>
          </p:nvPr>
        </p:nvSpPr>
        <p:spPr>
          <a:xfrm>
            <a:off x="6996391" y="5426210"/>
            <a:ext cx="495297" cy="495297"/>
          </a:xfrm>
          <a:prstGeom prst="rect">
            <a:avLst/>
          </a:prstGeom>
        </p:spPr>
        <p:txBody>
          <a:bodyPr/>
          <a:lstStyle>
            <a:lvl1pPr algn="ctr">
              <a:defRPr sz="700">
                <a:latin typeface="+mj-lt"/>
              </a:defRPr>
            </a:lvl1pPr>
          </a:lstStyle>
          <a:p>
            <a:endParaRPr lang="en-AU"/>
          </a:p>
        </p:txBody>
      </p:sp>
      <p:sp>
        <p:nvSpPr>
          <p:cNvPr id="174" name="Picture Placeholder 3">
            <a:extLst>
              <a:ext uri="{FF2B5EF4-FFF2-40B4-BE49-F238E27FC236}">
                <a16:creationId xmlns:a16="http://schemas.microsoft.com/office/drawing/2014/main" id="{FE956AA2-74F5-41BE-82A4-47C4A9839C18}"/>
              </a:ext>
            </a:extLst>
          </p:cNvPr>
          <p:cNvSpPr>
            <a:spLocks noGrp="1"/>
          </p:cNvSpPr>
          <p:nvPr>
            <p:ph type="pic" sz="quarter" idx="155"/>
          </p:nvPr>
        </p:nvSpPr>
        <p:spPr>
          <a:xfrm>
            <a:off x="7570008" y="5426210"/>
            <a:ext cx="495297" cy="495297"/>
          </a:xfrm>
          <a:prstGeom prst="rect">
            <a:avLst/>
          </a:prstGeom>
        </p:spPr>
        <p:txBody>
          <a:bodyPr/>
          <a:lstStyle>
            <a:lvl1pPr algn="ctr">
              <a:defRPr sz="700">
                <a:latin typeface="+mj-lt"/>
              </a:defRPr>
            </a:lvl1pPr>
          </a:lstStyle>
          <a:p>
            <a:endParaRPr lang="en-AU"/>
          </a:p>
        </p:txBody>
      </p:sp>
      <p:sp>
        <p:nvSpPr>
          <p:cNvPr id="175" name="Picture Placeholder 3">
            <a:extLst>
              <a:ext uri="{FF2B5EF4-FFF2-40B4-BE49-F238E27FC236}">
                <a16:creationId xmlns:a16="http://schemas.microsoft.com/office/drawing/2014/main" id="{850EB24C-32EA-4011-ACAE-ED1C680670CF}"/>
              </a:ext>
            </a:extLst>
          </p:cNvPr>
          <p:cNvSpPr>
            <a:spLocks noGrp="1"/>
          </p:cNvSpPr>
          <p:nvPr>
            <p:ph type="pic" sz="quarter" idx="156"/>
          </p:nvPr>
        </p:nvSpPr>
        <p:spPr>
          <a:xfrm>
            <a:off x="8143625" y="5426210"/>
            <a:ext cx="495297" cy="495297"/>
          </a:xfrm>
          <a:prstGeom prst="rect">
            <a:avLst/>
          </a:prstGeom>
        </p:spPr>
        <p:txBody>
          <a:bodyPr/>
          <a:lstStyle>
            <a:lvl1pPr algn="ctr">
              <a:defRPr sz="700">
                <a:latin typeface="+mj-lt"/>
              </a:defRPr>
            </a:lvl1pPr>
          </a:lstStyle>
          <a:p>
            <a:endParaRPr lang="en-AU"/>
          </a:p>
        </p:txBody>
      </p:sp>
      <p:sp>
        <p:nvSpPr>
          <p:cNvPr id="176" name="Picture Placeholder 3">
            <a:extLst>
              <a:ext uri="{FF2B5EF4-FFF2-40B4-BE49-F238E27FC236}">
                <a16:creationId xmlns:a16="http://schemas.microsoft.com/office/drawing/2014/main" id="{1CE51AFD-11EC-49D7-80A1-259400E270AC}"/>
              </a:ext>
            </a:extLst>
          </p:cNvPr>
          <p:cNvSpPr>
            <a:spLocks noGrp="1"/>
          </p:cNvSpPr>
          <p:nvPr>
            <p:ph type="pic" sz="quarter" idx="157"/>
          </p:nvPr>
        </p:nvSpPr>
        <p:spPr>
          <a:xfrm>
            <a:off x="8717242" y="5426210"/>
            <a:ext cx="495297" cy="495297"/>
          </a:xfrm>
          <a:prstGeom prst="rect">
            <a:avLst/>
          </a:prstGeom>
        </p:spPr>
        <p:txBody>
          <a:bodyPr/>
          <a:lstStyle>
            <a:lvl1pPr algn="ctr">
              <a:defRPr sz="700">
                <a:latin typeface="+mj-lt"/>
              </a:defRPr>
            </a:lvl1pPr>
          </a:lstStyle>
          <a:p>
            <a:endParaRPr lang="en-AU"/>
          </a:p>
        </p:txBody>
      </p:sp>
      <p:sp>
        <p:nvSpPr>
          <p:cNvPr id="177" name="Picture Placeholder 3">
            <a:extLst>
              <a:ext uri="{FF2B5EF4-FFF2-40B4-BE49-F238E27FC236}">
                <a16:creationId xmlns:a16="http://schemas.microsoft.com/office/drawing/2014/main" id="{D5B43DDE-4A9A-4E90-80EC-515C4AD08A89}"/>
              </a:ext>
            </a:extLst>
          </p:cNvPr>
          <p:cNvSpPr>
            <a:spLocks noGrp="1"/>
          </p:cNvSpPr>
          <p:nvPr>
            <p:ph type="pic" sz="quarter" idx="158"/>
          </p:nvPr>
        </p:nvSpPr>
        <p:spPr>
          <a:xfrm>
            <a:off x="9290859" y="5426210"/>
            <a:ext cx="495297" cy="495297"/>
          </a:xfrm>
          <a:prstGeom prst="rect">
            <a:avLst/>
          </a:prstGeom>
        </p:spPr>
        <p:txBody>
          <a:bodyPr/>
          <a:lstStyle>
            <a:lvl1pPr algn="ctr">
              <a:defRPr sz="700">
                <a:latin typeface="+mj-lt"/>
              </a:defRPr>
            </a:lvl1pPr>
          </a:lstStyle>
          <a:p>
            <a:endParaRPr lang="en-AU"/>
          </a:p>
        </p:txBody>
      </p:sp>
      <p:sp>
        <p:nvSpPr>
          <p:cNvPr id="178" name="Picture Placeholder 3">
            <a:extLst>
              <a:ext uri="{FF2B5EF4-FFF2-40B4-BE49-F238E27FC236}">
                <a16:creationId xmlns:a16="http://schemas.microsoft.com/office/drawing/2014/main" id="{C361853F-7786-4184-9FA7-4114C3122118}"/>
              </a:ext>
            </a:extLst>
          </p:cNvPr>
          <p:cNvSpPr>
            <a:spLocks noGrp="1"/>
          </p:cNvSpPr>
          <p:nvPr>
            <p:ph type="pic" sz="quarter" idx="159"/>
          </p:nvPr>
        </p:nvSpPr>
        <p:spPr>
          <a:xfrm>
            <a:off x="9864476" y="5426210"/>
            <a:ext cx="495297" cy="495297"/>
          </a:xfrm>
          <a:prstGeom prst="rect">
            <a:avLst/>
          </a:prstGeom>
        </p:spPr>
        <p:txBody>
          <a:bodyPr/>
          <a:lstStyle>
            <a:lvl1pPr algn="ctr">
              <a:defRPr sz="700">
                <a:latin typeface="+mj-lt"/>
              </a:defRPr>
            </a:lvl1pPr>
          </a:lstStyle>
          <a:p>
            <a:endParaRPr lang="en-AU"/>
          </a:p>
        </p:txBody>
      </p:sp>
      <p:sp>
        <p:nvSpPr>
          <p:cNvPr id="179" name="Picture Placeholder 3">
            <a:extLst>
              <a:ext uri="{FF2B5EF4-FFF2-40B4-BE49-F238E27FC236}">
                <a16:creationId xmlns:a16="http://schemas.microsoft.com/office/drawing/2014/main" id="{6A2ACDDB-D938-4523-A393-44202A0BF67C}"/>
              </a:ext>
            </a:extLst>
          </p:cNvPr>
          <p:cNvSpPr>
            <a:spLocks noGrp="1"/>
          </p:cNvSpPr>
          <p:nvPr>
            <p:ph type="pic" sz="quarter" idx="160"/>
          </p:nvPr>
        </p:nvSpPr>
        <p:spPr>
          <a:xfrm>
            <a:off x="10438093" y="5426210"/>
            <a:ext cx="495297" cy="495297"/>
          </a:xfrm>
          <a:prstGeom prst="rect">
            <a:avLst/>
          </a:prstGeom>
        </p:spPr>
        <p:txBody>
          <a:bodyPr/>
          <a:lstStyle>
            <a:lvl1pPr algn="ctr">
              <a:defRPr sz="700">
                <a:latin typeface="+mj-lt"/>
              </a:defRPr>
            </a:lvl1pPr>
          </a:lstStyle>
          <a:p>
            <a:endParaRPr lang="en-AU"/>
          </a:p>
        </p:txBody>
      </p:sp>
      <p:sp>
        <p:nvSpPr>
          <p:cNvPr id="180" name="Picture Placeholder 3">
            <a:extLst>
              <a:ext uri="{FF2B5EF4-FFF2-40B4-BE49-F238E27FC236}">
                <a16:creationId xmlns:a16="http://schemas.microsoft.com/office/drawing/2014/main" id="{15A3E245-828C-4F91-A351-BE6E6999CE65}"/>
              </a:ext>
            </a:extLst>
          </p:cNvPr>
          <p:cNvSpPr>
            <a:spLocks noGrp="1"/>
          </p:cNvSpPr>
          <p:nvPr>
            <p:ph type="pic" sz="quarter" idx="161"/>
          </p:nvPr>
        </p:nvSpPr>
        <p:spPr>
          <a:xfrm>
            <a:off x="11011701" y="5426210"/>
            <a:ext cx="495297" cy="495297"/>
          </a:xfrm>
          <a:prstGeom prst="rect">
            <a:avLst/>
          </a:prstGeom>
        </p:spPr>
        <p:txBody>
          <a:bodyPr/>
          <a:lstStyle>
            <a:lvl1pPr algn="ctr">
              <a:defRPr sz="700">
                <a:latin typeface="+mj-lt"/>
              </a:defRPr>
            </a:lvl1pPr>
          </a:lstStyle>
          <a:p>
            <a:endParaRPr lang="en-AU"/>
          </a:p>
        </p:txBody>
      </p:sp>
      <p:sp>
        <p:nvSpPr>
          <p:cNvPr id="181" name="Picture Placeholder 3">
            <a:extLst>
              <a:ext uri="{FF2B5EF4-FFF2-40B4-BE49-F238E27FC236}">
                <a16:creationId xmlns:a16="http://schemas.microsoft.com/office/drawing/2014/main" id="{5BEA4327-D9B5-4D19-AEB7-48B015D80E82}"/>
              </a:ext>
            </a:extLst>
          </p:cNvPr>
          <p:cNvSpPr>
            <a:spLocks noGrp="1"/>
          </p:cNvSpPr>
          <p:nvPr>
            <p:ph type="pic" sz="quarter" idx="162"/>
          </p:nvPr>
        </p:nvSpPr>
        <p:spPr>
          <a:xfrm>
            <a:off x="686601" y="6111045"/>
            <a:ext cx="495297" cy="495297"/>
          </a:xfrm>
          <a:prstGeom prst="rect">
            <a:avLst/>
          </a:prstGeom>
        </p:spPr>
        <p:txBody>
          <a:bodyPr/>
          <a:lstStyle>
            <a:lvl1pPr algn="ctr">
              <a:defRPr sz="700">
                <a:latin typeface="+mj-lt"/>
              </a:defRPr>
            </a:lvl1pPr>
          </a:lstStyle>
          <a:p>
            <a:endParaRPr lang="en-AU"/>
          </a:p>
        </p:txBody>
      </p:sp>
      <p:sp>
        <p:nvSpPr>
          <p:cNvPr id="182" name="Picture Placeholder 3">
            <a:extLst>
              <a:ext uri="{FF2B5EF4-FFF2-40B4-BE49-F238E27FC236}">
                <a16:creationId xmlns:a16="http://schemas.microsoft.com/office/drawing/2014/main" id="{ABB87BB1-9D9A-42EC-BA7B-6379E5427E01}"/>
              </a:ext>
            </a:extLst>
          </p:cNvPr>
          <p:cNvSpPr>
            <a:spLocks noGrp="1"/>
          </p:cNvSpPr>
          <p:nvPr>
            <p:ph type="pic" sz="quarter" idx="163"/>
          </p:nvPr>
        </p:nvSpPr>
        <p:spPr>
          <a:xfrm>
            <a:off x="1260218" y="6111045"/>
            <a:ext cx="495297" cy="495297"/>
          </a:xfrm>
          <a:prstGeom prst="rect">
            <a:avLst/>
          </a:prstGeom>
        </p:spPr>
        <p:txBody>
          <a:bodyPr/>
          <a:lstStyle>
            <a:lvl1pPr algn="ctr">
              <a:defRPr sz="700">
                <a:latin typeface="+mj-lt"/>
              </a:defRPr>
            </a:lvl1pPr>
          </a:lstStyle>
          <a:p>
            <a:endParaRPr lang="en-AU"/>
          </a:p>
        </p:txBody>
      </p:sp>
      <p:sp>
        <p:nvSpPr>
          <p:cNvPr id="183" name="Picture Placeholder 3">
            <a:extLst>
              <a:ext uri="{FF2B5EF4-FFF2-40B4-BE49-F238E27FC236}">
                <a16:creationId xmlns:a16="http://schemas.microsoft.com/office/drawing/2014/main" id="{D00866F6-FA9D-464D-B638-EAFBF7D554A8}"/>
              </a:ext>
            </a:extLst>
          </p:cNvPr>
          <p:cNvSpPr>
            <a:spLocks noGrp="1"/>
          </p:cNvSpPr>
          <p:nvPr>
            <p:ph type="pic" sz="quarter" idx="164"/>
          </p:nvPr>
        </p:nvSpPr>
        <p:spPr>
          <a:xfrm>
            <a:off x="1833835" y="6111045"/>
            <a:ext cx="495297" cy="495297"/>
          </a:xfrm>
          <a:prstGeom prst="rect">
            <a:avLst/>
          </a:prstGeom>
        </p:spPr>
        <p:txBody>
          <a:bodyPr/>
          <a:lstStyle>
            <a:lvl1pPr algn="ctr">
              <a:defRPr sz="700">
                <a:latin typeface="+mj-lt"/>
              </a:defRPr>
            </a:lvl1pPr>
          </a:lstStyle>
          <a:p>
            <a:endParaRPr lang="en-AU"/>
          </a:p>
        </p:txBody>
      </p:sp>
      <p:sp>
        <p:nvSpPr>
          <p:cNvPr id="184" name="Picture Placeholder 3">
            <a:extLst>
              <a:ext uri="{FF2B5EF4-FFF2-40B4-BE49-F238E27FC236}">
                <a16:creationId xmlns:a16="http://schemas.microsoft.com/office/drawing/2014/main" id="{92172CDC-85DD-4D52-A849-10FAA784C298}"/>
              </a:ext>
            </a:extLst>
          </p:cNvPr>
          <p:cNvSpPr>
            <a:spLocks noGrp="1"/>
          </p:cNvSpPr>
          <p:nvPr>
            <p:ph type="pic" sz="quarter" idx="165"/>
          </p:nvPr>
        </p:nvSpPr>
        <p:spPr>
          <a:xfrm>
            <a:off x="2407452" y="6111045"/>
            <a:ext cx="495297" cy="495297"/>
          </a:xfrm>
          <a:prstGeom prst="rect">
            <a:avLst/>
          </a:prstGeom>
        </p:spPr>
        <p:txBody>
          <a:bodyPr/>
          <a:lstStyle>
            <a:lvl1pPr algn="ctr">
              <a:defRPr sz="700">
                <a:latin typeface="+mj-lt"/>
              </a:defRPr>
            </a:lvl1pPr>
          </a:lstStyle>
          <a:p>
            <a:endParaRPr lang="en-AU"/>
          </a:p>
        </p:txBody>
      </p:sp>
      <p:sp>
        <p:nvSpPr>
          <p:cNvPr id="185" name="Picture Placeholder 3">
            <a:extLst>
              <a:ext uri="{FF2B5EF4-FFF2-40B4-BE49-F238E27FC236}">
                <a16:creationId xmlns:a16="http://schemas.microsoft.com/office/drawing/2014/main" id="{DEDB0D4F-5ED9-4E01-A64A-99BEEADC8C7F}"/>
              </a:ext>
            </a:extLst>
          </p:cNvPr>
          <p:cNvSpPr>
            <a:spLocks noGrp="1"/>
          </p:cNvSpPr>
          <p:nvPr>
            <p:ph type="pic" sz="quarter" idx="166"/>
          </p:nvPr>
        </p:nvSpPr>
        <p:spPr>
          <a:xfrm>
            <a:off x="2981069" y="6111045"/>
            <a:ext cx="495297" cy="495297"/>
          </a:xfrm>
          <a:prstGeom prst="rect">
            <a:avLst/>
          </a:prstGeom>
        </p:spPr>
        <p:txBody>
          <a:bodyPr/>
          <a:lstStyle>
            <a:lvl1pPr algn="ctr">
              <a:defRPr sz="700">
                <a:latin typeface="+mj-lt"/>
              </a:defRPr>
            </a:lvl1pPr>
          </a:lstStyle>
          <a:p>
            <a:endParaRPr lang="en-AU"/>
          </a:p>
        </p:txBody>
      </p:sp>
      <p:sp>
        <p:nvSpPr>
          <p:cNvPr id="186" name="Picture Placeholder 3">
            <a:extLst>
              <a:ext uri="{FF2B5EF4-FFF2-40B4-BE49-F238E27FC236}">
                <a16:creationId xmlns:a16="http://schemas.microsoft.com/office/drawing/2014/main" id="{228BE168-E334-4ED2-B70D-0C4057F7459C}"/>
              </a:ext>
            </a:extLst>
          </p:cNvPr>
          <p:cNvSpPr>
            <a:spLocks noGrp="1"/>
          </p:cNvSpPr>
          <p:nvPr>
            <p:ph type="pic" sz="quarter" idx="167"/>
          </p:nvPr>
        </p:nvSpPr>
        <p:spPr>
          <a:xfrm>
            <a:off x="3554686" y="6111045"/>
            <a:ext cx="495297" cy="495297"/>
          </a:xfrm>
          <a:prstGeom prst="rect">
            <a:avLst/>
          </a:prstGeom>
        </p:spPr>
        <p:txBody>
          <a:bodyPr/>
          <a:lstStyle>
            <a:lvl1pPr algn="ctr">
              <a:defRPr sz="700">
                <a:latin typeface="+mj-lt"/>
              </a:defRPr>
            </a:lvl1pPr>
          </a:lstStyle>
          <a:p>
            <a:endParaRPr lang="en-AU"/>
          </a:p>
        </p:txBody>
      </p:sp>
      <p:sp>
        <p:nvSpPr>
          <p:cNvPr id="187" name="Picture Placeholder 3">
            <a:extLst>
              <a:ext uri="{FF2B5EF4-FFF2-40B4-BE49-F238E27FC236}">
                <a16:creationId xmlns:a16="http://schemas.microsoft.com/office/drawing/2014/main" id="{43DF9E56-7964-4426-915A-C078E38A2581}"/>
              </a:ext>
            </a:extLst>
          </p:cNvPr>
          <p:cNvSpPr>
            <a:spLocks noGrp="1"/>
          </p:cNvSpPr>
          <p:nvPr>
            <p:ph type="pic" sz="quarter" idx="168"/>
          </p:nvPr>
        </p:nvSpPr>
        <p:spPr>
          <a:xfrm>
            <a:off x="4128303" y="6111045"/>
            <a:ext cx="495297" cy="495297"/>
          </a:xfrm>
          <a:prstGeom prst="rect">
            <a:avLst/>
          </a:prstGeom>
        </p:spPr>
        <p:txBody>
          <a:bodyPr/>
          <a:lstStyle>
            <a:lvl1pPr algn="ctr">
              <a:defRPr sz="700">
                <a:latin typeface="+mj-lt"/>
              </a:defRPr>
            </a:lvl1pPr>
          </a:lstStyle>
          <a:p>
            <a:endParaRPr lang="en-AU"/>
          </a:p>
        </p:txBody>
      </p:sp>
      <p:sp>
        <p:nvSpPr>
          <p:cNvPr id="188" name="Picture Placeholder 3">
            <a:extLst>
              <a:ext uri="{FF2B5EF4-FFF2-40B4-BE49-F238E27FC236}">
                <a16:creationId xmlns:a16="http://schemas.microsoft.com/office/drawing/2014/main" id="{D2AFB7AE-44E0-4138-9F2B-901090494D6C}"/>
              </a:ext>
            </a:extLst>
          </p:cNvPr>
          <p:cNvSpPr>
            <a:spLocks noGrp="1"/>
          </p:cNvSpPr>
          <p:nvPr>
            <p:ph type="pic" sz="quarter" idx="169"/>
          </p:nvPr>
        </p:nvSpPr>
        <p:spPr>
          <a:xfrm>
            <a:off x="4701920" y="6111045"/>
            <a:ext cx="495297" cy="495297"/>
          </a:xfrm>
          <a:prstGeom prst="rect">
            <a:avLst/>
          </a:prstGeom>
        </p:spPr>
        <p:txBody>
          <a:bodyPr/>
          <a:lstStyle>
            <a:lvl1pPr algn="ctr">
              <a:defRPr sz="700">
                <a:latin typeface="+mj-lt"/>
              </a:defRPr>
            </a:lvl1pPr>
          </a:lstStyle>
          <a:p>
            <a:endParaRPr lang="en-AU"/>
          </a:p>
        </p:txBody>
      </p:sp>
      <p:sp>
        <p:nvSpPr>
          <p:cNvPr id="189" name="Picture Placeholder 3">
            <a:extLst>
              <a:ext uri="{FF2B5EF4-FFF2-40B4-BE49-F238E27FC236}">
                <a16:creationId xmlns:a16="http://schemas.microsoft.com/office/drawing/2014/main" id="{9875ED8B-BD32-43CE-A57A-CCC559710FDA}"/>
              </a:ext>
            </a:extLst>
          </p:cNvPr>
          <p:cNvSpPr>
            <a:spLocks noGrp="1"/>
          </p:cNvSpPr>
          <p:nvPr>
            <p:ph type="pic" sz="quarter" idx="170"/>
          </p:nvPr>
        </p:nvSpPr>
        <p:spPr>
          <a:xfrm>
            <a:off x="5275537" y="6111045"/>
            <a:ext cx="495297" cy="495297"/>
          </a:xfrm>
          <a:prstGeom prst="rect">
            <a:avLst/>
          </a:prstGeom>
        </p:spPr>
        <p:txBody>
          <a:bodyPr/>
          <a:lstStyle>
            <a:lvl1pPr algn="ctr">
              <a:defRPr sz="700">
                <a:latin typeface="+mj-lt"/>
              </a:defRPr>
            </a:lvl1pPr>
          </a:lstStyle>
          <a:p>
            <a:endParaRPr lang="en-AU"/>
          </a:p>
        </p:txBody>
      </p:sp>
      <p:sp>
        <p:nvSpPr>
          <p:cNvPr id="190" name="Picture Placeholder 3">
            <a:extLst>
              <a:ext uri="{FF2B5EF4-FFF2-40B4-BE49-F238E27FC236}">
                <a16:creationId xmlns:a16="http://schemas.microsoft.com/office/drawing/2014/main" id="{60584917-F395-49C0-A26C-69AC6517224E}"/>
              </a:ext>
            </a:extLst>
          </p:cNvPr>
          <p:cNvSpPr>
            <a:spLocks noGrp="1"/>
          </p:cNvSpPr>
          <p:nvPr>
            <p:ph type="pic" sz="quarter" idx="171"/>
          </p:nvPr>
        </p:nvSpPr>
        <p:spPr>
          <a:xfrm>
            <a:off x="5849154" y="6111045"/>
            <a:ext cx="495297" cy="495297"/>
          </a:xfrm>
          <a:prstGeom prst="rect">
            <a:avLst/>
          </a:prstGeom>
        </p:spPr>
        <p:txBody>
          <a:bodyPr/>
          <a:lstStyle>
            <a:lvl1pPr algn="ctr">
              <a:defRPr sz="700">
                <a:latin typeface="+mj-lt"/>
              </a:defRPr>
            </a:lvl1pPr>
          </a:lstStyle>
          <a:p>
            <a:endParaRPr lang="en-AU"/>
          </a:p>
        </p:txBody>
      </p:sp>
      <p:sp>
        <p:nvSpPr>
          <p:cNvPr id="191" name="Picture Placeholder 3">
            <a:extLst>
              <a:ext uri="{FF2B5EF4-FFF2-40B4-BE49-F238E27FC236}">
                <a16:creationId xmlns:a16="http://schemas.microsoft.com/office/drawing/2014/main" id="{3493B713-AB65-4D71-9B0F-3719191EB266}"/>
              </a:ext>
            </a:extLst>
          </p:cNvPr>
          <p:cNvSpPr>
            <a:spLocks noGrp="1"/>
          </p:cNvSpPr>
          <p:nvPr>
            <p:ph type="pic" sz="quarter" idx="172"/>
          </p:nvPr>
        </p:nvSpPr>
        <p:spPr>
          <a:xfrm>
            <a:off x="6422771" y="6111045"/>
            <a:ext cx="495297" cy="495297"/>
          </a:xfrm>
          <a:prstGeom prst="rect">
            <a:avLst/>
          </a:prstGeom>
        </p:spPr>
        <p:txBody>
          <a:bodyPr/>
          <a:lstStyle>
            <a:lvl1pPr algn="ctr">
              <a:defRPr sz="700">
                <a:latin typeface="+mj-lt"/>
              </a:defRPr>
            </a:lvl1pPr>
          </a:lstStyle>
          <a:p>
            <a:endParaRPr lang="en-AU"/>
          </a:p>
        </p:txBody>
      </p:sp>
      <p:sp>
        <p:nvSpPr>
          <p:cNvPr id="192" name="Picture Placeholder 3">
            <a:extLst>
              <a:ext uri="{FF2B5EF4-FFF2-40B4-BE49-F238E27FC236}">
                <a16:creationId xmlns:a16="http://schemas.microsoft.com/office/drawing/2014/main" id="{A216DBA2-1E89-436F-B07B-6F504C989DEF}"/>
              </a:ext>
            </a:extLst>
          </p:cNvPr>
          <p:cNvSpPr>
            <a:spLocks noGrp="1"/>
          </p:cNvSpPr>
          <p:nvPr>
            <p:ph type="pic" sz="quarter" idx="173"/>
          </p:nvPr>
        </p:nvSpPr>
        <p:spPr>
          <a:xfrm>
            <a:off x="6996388" y="6111045"/>
            <a:ext cx="495297" cy="495297"/>
          </a:xfrm>
          <a:prstGeom prst="rect">
            <a:avLst/>
          </a:prstGeom>
        </p:spPr>
        <p:txBody>
          <a:bodyPr/>
          <a:lstStyle>
            <a:lvl1pPr algn="ctr">
              <a:defRPr sz="700">
                <a:latin typeface="+mj-lt"/>
              </a:defRPr>
            </a:lvl1pPr>
          </a:lstStyle>
          <a:p>
            <a:endParaRPr lang="en-AU"/>
          </a:p>
        </p:txBody>
      </p:sp>
      <p:sp>
        <p:nvSpPr>
          <p:cNvPr id="193" name="Picture Placeholder 3">
            <a:extLst>
              <a:ext uri="{FF2B5EF4-FFF2-40B4-BE49-F238E27FC236}">
                <a16:creationId xmlns:a16="http://schemas.microsoft.com/office/drawing/2014/main" id="{C3571724-BFDC-4A9F-9078-C8B39369510F}"/>
              </a:ext>
            </a:extLst>
          </p:cNvPr>
          <p:cNvSpPr>
            <a:spLocks noGrp="1"/>
          </p:cNvSpPr>
          <p:nvPr>
            <p:ph type="pic" sz="quarter" idx="174"/>
          </p:nvPr>
        </p:nvSpPr>
        <p:spPr>
          <a:xfrm>
            <a:off x="7570005" y="6111045"/>
            <a:ext cx="495297" cy="495297"/>
          </a:xfrm>
          <a:prstGeom prst="rect">
            <a:avLst/>
          </a:prstGeom>
        </p:spPr>
        <p:txBody>
          <a:bodyPr/>
          <a:lstStyle>
            <a:lvl1pPr algn="ctr">
              <a:defRPr sz="700">
                <a:latin typeface="+mj-lt"/>
              </a:defRPr>
            </a:lvl1pPr>
          </a:lstStyle>
          <a:p>
            <a:endParaRPr lang="en-AU"/>
          </a:p>
        </p:txBody>
      </p:sp>
      <p:sp>
        <p:nvSpPr>
          <p:cNvPr id="194" name="Picture Placeholder 3">
            <a:extLst>
              <a:ext uri="{FF2B5EF4-FFF2-40B4-BE49-F238E27FC236}">
                <a16:creationId xmlns:a16="http://schemas.microsoft.com/office/drawing/2014/main" id="{39666A92-14A9-4300-9245-8759CD8D75DB}"/>
              </a:ext>
            </a:extLst>
          </p:cNvPr>
          <p:cNvSpPr>
            <a:spLocks noGrp="1"/>
          </p:cNvSpPr>
          <p:nvPr>
            <p:ph type="pic" sz="quarter" idx="175"/>
          </p:nvPr>
        </p:nvSpPr>
        <p:spPr>
          <a:xfrm>
            <a:off x="8143622" y="6111045"/>
            <a:ext cx="495297" cy="495297"/>
          </a:xfrm>
          <a:prstGeom prst="rect">
            <a:avLst/>
          </a:prstGeom>
        </p:spPr>
        <p:txBody>
          <a:bodyPr/>
          <a:lstStyle>
            <a:lvl1pPr algn="ctr">
              <a:defRPr sz="700">
                <a:latin typeface="+mj-lt"/>
              </a:defRPr>
            </a:lvl1pPr>
          </a:lstStyle>
          <a:p>
            <a:endParaRPr lang="en-AU"/>
          </a:p>
        </p:txBody>
      </p:sp>
      <p:sp>
        <p:nvSpPr>
          <p:cNvPr id="195" name="Picture Placeholder 3">
            <a:extLst>
              <a:ext uri="{FF2B5EF4-FFF2-40B4-BE49-F238E27FC236}">
                <a16:creationId xmlns:a16="http://schemas.microsoft.com/office/drawing/2014/main" id="{0503CC56-5EF9-437E-829D-985E0906DD2C}"/>
              </a:ext>
            </a:extLst>
          </p:cNvPr>
          <p:cNvSpPr>
            <a:spLocks noGrp="1"/>
          </p:cNvSpPr>
          <p:nvPr>
            <p:ph type="pic" sz="quarter" idx="176"/>
          </p:nvPr>
        </p:nvSpPr>
        <p:spPr>
          <a:xfrm>
            <a:off x="8717239" y="6111045"/>
            <a:ext cx="495297" cy="495297"/>
          </a:xfrm>
          <a:prstGeom prst="rect">
            <a:avLst/>
          </a:prstGeom>
        </p:spPr>
        <p:txBody>
          <a:bodyPr/>
          <a:lstStyle>
            <a:lvl1pPr algn="ctr">
              <a:defRPr sz="700">
                <a:latin typeface="+mj-lt"/>
              </a:defRPr>
            </a:lvl1pPr>
          </a:lstStyle>
          <a:p>
            <a:endParaRPr lang="en-AU"/>
          </a:p>
        </p:txBody>
      </p:sp>
      <p:sp>
        <p:nvSpPr>
          <p:cNvPr id="196" name="Picture Placeholder 3">
            <a:extLst>
              <a:ext uri="{FF2B5EF4-FFF2-40B4-BE49-F238E27FC236}">
                <a16:creationId xmlns:a16="http://schemas.microsoft.com/office/drawing/2014/main" id="{8AE02A14-5ABF-4CFE-B1B3-E81972C79EC3}"/>
              </a:ext>
            </a:extLst>
          </p:cNvPr>
          <p:cNvSpPr>
            <a:spLocks noGrp="1"/>
          </p:cNvSpPr>
          <p:nvPr>
            <p:ph type="pic" sz="quarter" idx="177"/>
          </p:nvPr>
        </p:nvSpPr>
        <p:spPr>
          <a:xfrm>
            <a:off x="9290856" y="6111045"/>
            <a:ext cx="495297" cy="495297"/>
          </a:xfrm>
          <a:prstGeom prst="rect">
            <a:avLst/>
          </a:prstGeom>
        </p:spPr>
        <p:txBody>
          <a:bodyPr/>
          <a:lstStyle>
            <a:lvl1pPr algn="ctr">
              <a:defRPr sz="700">
                <a:latin typeface="+mj-lt"/>
              </a:defRPr>
            </a:lvl1pPr>
          </a:lstStyle>
          <a:p>
            <a:endParaRPr lang="en-AU"/>
          </a:p>
        </p:txBody>
      </p:sp>
      <p:sp>
        <p:nvSpPr>
          <p:cNvPr id="197" name="Picture Placeholder 3">
            <a:extLst>
              <a:ext uri="{FF2B5EF4-FFF2-40B4-BE49-F238E27FC236}">
                <a16:creationId xmlns:a16="http://schemas.microsoft.com/office/drawing/2014/main" id="{722B29AE-F204-4491-A0ED-F94D0D760524}"/>
              </a:ext>
            </a:extLst>
          </p:cNvPr>
          <p:cNvSpPr>
            <a:spLocks noGrp="1"/>
          </p:cNvSpPr>
          <p:nvPr>
            <p:ph type="pic" sz="quarter" idx="178"/>
          </p:nvPr>
        </p:nvSpPr>
        <p:spPr>
          <a:xfrm>
            <a:off x="9864473" y="6111045"/>
            <a:ext cx="495297" cy="495297"/>
          </a:xfrm>
          <a:prstGeom prst="rect">
            <a:avLst/>
          </a:prstGeom>
        </p:spPr>
        <p:txBody>
          <a:bodyPr/>
          <a:lstStyle>
            <a:lvl1pPr algn="ctr">
              <a:defRPr sz="700">
                <a:latin typeface="+mj-lt"/>
              </a:defRPr>
            </a:lvl1pPr>
          </a:lstStyle>
          <a:p>
            <a:endParaRPr lang="en-AU"/>
          </a:p>
        </p:txBody>
      </p:sp>
      <p:sp>
        <p:nvSpPr>
          <p:cNvPr id="198" name="Picture Placeholder 3">
            <a:extLst>
              <a:ext uri="{FF2B5EF4-FFF2-40B4-BE49-F238E27FC236}">
                <a16:creationId xmlns:a16="http://schemas.microsoft.com/office/drawing/2014/main" id="{BB7F7EE4-9FC4-465B-A5AC-C95DAC1673B6}"/>
              </a:ext>
            </a:extLst>
          </p:cNvPr>
          <p:cNvSpPr>
            <a:spLocks noGrp="1"/>
          </p:cNvSpPr>
          <p:nvPr>
            <p:ph type="pic" sz="quarter" idx="179"/>
          </p:nvPr>
        </p:nvSpPr>
        <p:spPr>
          <a:xfrm>
            <a:off x="10438090" y="6111045"/>
            <a:ext cx="495297" cy="495297"/>
          </a:xfrm>
          <a:prstGeom prst="rect">
            <a:avLst/>
          </a:prstGeom>
        </p:spPr>
        <p:txBody>
          <a:bodyPr/>
          <a:lstStyle>
            <a:lvl1pPr algn="ctr">
              <a:defRPr sz="700">
                <a:latin typeface="+mj-lt"/>
              </a:defRPr>
            </a:lvl1pPr>
          </a:lstStyle>
          <a:p>
            <a:endParaRPr lang="en-AU"/>
          </a:p>
        </p:txBody>
      </p:sp>
      <p:sp>
        <p:nvSpPr>
          <p:cNvPr id="199" name="Picture Placeholder 3">
            <a:extLst>
              <a:ext uri="{FF2B5EF4-FFF2-40B4-BE49-F238E27FC236}">
                <a16:creationId xmlns:a16="http://schemas.microsoft.com/office/drawing/2014/main" id="{5635BB65-0BDC-4B3B-95B4-778EA0382F8A}"/>
              </a:ext>
            </a:extLst>
          </p:cNvPr>
          <p:cNvSpPr>
            <a:spLocks noGrp="1"/>
          </p:cNvSpPr>
          <p:nvPr>
            <p:ph type="pic" sz="quarter" idx="180"/>
          </p:nvPr>
        </p:nvSpPr>
        <p:spPr>
          <a:xfrm>
            <a:off x="11011701" y="6111045"/>
            <a:ext cx="495297" cy="495297"/>
          </a:xfrm>
          <a:prstGeom prst="rect">
            <a:avLst/>
          </a:prstGeom>
        </p:spPr>
        <p:txBody>
          <a:bodyPr/>
          <a:lstStyle>
            <a:lvl1pPr algn="ctr">
              <a:defRPr sz="700">
                <a:latin typeface="+mj-lt"/>
              </a:defRPr>
            </a:lvl1pPr>
          </a:lstStyle>
          <a:p>
            <a:endParaRPr lang="en-AU"/>
          </a:p>
        </p:txBody>
      </p:sp>
      <p:sp>
        <p:nvSpPr>
          <p:cNvPr id="200" name="Title 1">
            <a:extLst>
              <a:ext uri="{FF2B5EF4-FFF2-40B4-BE49-F238E27FC236}">
                <a16:creationId xmlns:a16="http://schemas.microsoft.com/office/drawing/2014/main" id="{E6FF4A9F-9C89-4B75-A655-1C81B2F01B6C}"/>
              </a:ext>
            </a:extLst>
          </p:cNvPr>
          <p:cNvSpPr>
            <a:spLocks noGrp="1"/>
          </p:cNvSpPr>
          <p:nvPr>
            <p:ph type="title"/>
          </p:nvPr>
        </p:nvSpPr>
        <p:spPr>
          <a:xfrm>
            <a:off x="192089" y="368300"/>
            <a:ext cx="11807824" cy="792162"/>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799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5096">
          <p15:clr>
            <a:srgbClr val="FBAE40"/>
          </p15:clr>
        </p15:guide>
        <p15:guide id="4" orient="horz" pos="7926">
          <p15:clr>
            <a:srgbClr val="FBAE40"/>
          </p15:clr>
        </p15:guide>
        <p15:guide id="5" orient="horz" pos="1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421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Placeholder-Image">
    <p:spTree>
      <p:nvGrpSpPr>
        <p:cNvPr id="1" name=""/>
        <p:cNvGrpSpPr/>
        <p:nvPr/>
      </p:nvGrpSpPr>
      <p:grpSpPr>
        <a:xfrm>
          <a:off x="0" y="0"/>
          <a:ext cx="0" cy="0"/>
          <a:chOff x="0" y="0"/>
          <a:chExt cx="0" cy="0"/>
        </a:xfrm>
      </p:grpSpPr>
      <p:sp>
        <p:nvSpPr>
          <p:cNvPr id="10" name="Title 1"/>
          <p:cNvSpPr>
            <a:spLocks noGrp="1"/>
          </p:cNvSpPr>
          <p:nvPr>
            <p:ph type="title"/>
          </p:nvPr>
        </p:nvSpPr>
        <p:spPr>
          <a:xfrm>
            <a:off x="853084" y="311343"/>
            <a:ext cx="10308902" cy="831658"/>
          </a:xfrm>
          <a:prstGeom prst="rect">
            <a:avLst/>
          </a:prstGeom>
        </p:spPr>
        <p:txBody>
          <a:bodyPr>
            <a:normAutofit/>
          </a:bodyPr>
          <a:lstStyle>
            <a:lvl1pPr algn="l">
              <a:defRPr sz="2000" b="1">
                <a:solidFill>
                  <a:schemeClr val="tx1">
                    <a:lumMod val="85000"/>
                    <a:lumOff val="15000"/>
                  </a:schemeClr>
                </a:solidFill>
              </a:defRPr>
            </a:lvl1pPr>
          </a:lstStyle>
          <a:p>
            <a:r>
              <a:rPr lang="en-US" dirty="0"/>
              <a:t>Click to edit Master title style</a:t>
            </a:r>
            <a:endParaRPr lang="en-GB"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l="38714" b="38727"/>
          <a:stretch/>
        </p:blipFill>
        <p:spPr>
          <a:xfrm>
            <a:off x="11302947" y="301662"/>
            <a:ext cx="588600" cy="145425"/>
          </a:xfrm>
          <a:prstGeom prst="rect">
            <a:avLst/>
          </a:prstGeom>
        </p:spPr>
      </p:pic>
      <p:sp>
        <p:nvSpPr>
          <p:cNvPr id="12" name="Shape 33"/>
          <p:cNvSpPr/>
          <p:nvPr userDrawn="1"/>
        </p:nvSpPr>
        <p:spPr>
          <a:xfrm>
            <a:off x="853084" y="6682702"/>
            <a:ext cx="1264790" cy="197069"/>
          </a:xfrm>
          <a:prstGeom prst="rect">
            <a:avLst/>
          </a:prstGeom>
          <a:solidFill>
            <a:schemeClr val="bg2">
              <a:lumMod val="25000"/>
            </a:schemeClr>
          </a:solidFill>
          <a:ln w="12700">
            <a:noFill/>
            <a:miter lim="400000"/>
          </a:ln>
        </p:spPr>
        <p:txBody>
          <a:bodyPr lIns="25400" tIns="25400" rIns="25400" bIns="25400" anchor="ctr"/>
          <a:lstStyle/>
          <a:p>
            <a:pPr algn="ctr">
              <a:defRPr sz="4000">
                <a:solidFill>
                  <a:srgbClr val="FFFFFF"/>
                </a:solidFill>
                <a:latin typeface="AECOM Sans Light"/>
                <a:ea typeface="AECOM Sans Light"/>
                <a:cs typeface="AECOM Sans Light"/>
                <a:sym typeface="AECOM Sans Light"/>
              </a:defRPr>
            </a:pPr>
            <a:r>
              <a:rPr lang="en-GB" sz="700" b="1" baseline="0" dirty="0">
                <a:solidFill>
                  <a:srgbClr val="00B5E2"/>
                </a:solidFill>
                <a:latin typeface="+mj-lt"/>
              </a:rPr>
              <a:t>TITLE OF PRESENTATION</a:t>
            </a:r>
          </a:p>
        </p:txBody>
      </p:sp>
      <p:cxnSp>
        <p:nvCxnSpPr>
          <p:cNvPr id="13" name="Straight Connector 12"/>
          <p:cNvCxnSpPr/>
          <p:nvPr userDrawn="1"/>
        </p:nvCxnSpPr>
        <p:spPr>
          <a:xfrm>
            <a:off x="853084" y="224632"/>
            <a:ext cx="381657" cy="0"/>
          </a:xfrm>
          <a:prstGeom prst="line">
            <a:avLst/>
          </a:prstGeom>
          <a:noFill/>
          <a:ln w="38100" cap="flat">
            <a:solidFill>
              <a:srgbClr val="00B5E2"/>
            </a:solidFill>
            <a:prstDash val="solid"/>
            <a:miter lim="400000"/>
          </a:ln>
          <a:effectLst/>
          <a:sp3d/>
        </p:spPr>
        <p:style>
          <a:lnRef idx="0">
            <a:scrgbClr r="0" g="0" b="0"/>
          </a:lnRef>
          <a:fillRef idx="0">
            <a:scrgbClr r="0" g="0" b="0"/>
          </a:fillRef>
          <a:effectRef idx="0">
            <a:scrgbClr r="0" g="0" b="0"/>
          </a:effectRef>
          <a:fontRef idx="none"/>
        </p:style>
      </p:cxnSp>
      <p:sp>
        <p:nvSpPr>
          <p:cNvPr id="5" name="Text Placeholder 4"/>
          <p:cNvSpPr>
            <a:spLocks noGrp="1"/>
          </p:cNvSpPr>
          <p:nvPr>
            <p:ph type="body" sz="quarter" idx="11" hasCustomPrompt="1"/>
          </p:nvPr>
        </p:nvSpPr>
        <p:spPr>
          <a:xfrm>
            <a:off x="7683500" y="1271588"/>
            <a:ext cx="3478213" cy="5140325"/>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Insert map description here</a:t>
            </a:r>
            <a:endParaRPr lang="en-AU" dirty="0"/>
          </a:p>
        </p:txBody>
      </p:sp>
    </p:spTree>
    <p:extLst>
      <p:ext uri="{BB962C8B-B14F-4D97-AF65-F5344CB8AC3E}">
        <p14:creationId xmlns:p14="http://schemas.microsoft.com/office/powerpoint/2010/main" val="33666700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anchor="b" anchorCtr="0"/>
          <a:lstStyle>
            <a:lvl1pPr marL="0" indent="0">
              <a:buNone/>
              <a:defRPr sz="60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anchor="t" anchorCtr="0"/>
          <a:lstStyle>
            <a:lvl1pPr marL="0" indent="0">
              <a:buNone/>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3"/>
          </a:xfrm>
          <a:prstGeom prst="rect">
            <a:avLst/>
          </a:prstGeom>
        </p:spPr>
      </p:pic>
    </p:spTree>
    <p:extLst>
      <p:ext uri="{BB962C8B-B14F-4D97-AF65-F5344CB8AC3E}">
        <p14:creationId xmlns:p14="http://schemas.microsoft.com/office/powerpoint/2010/main" val="197983609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anchor="ctr" anchorCtr="0">
            <a:normAutofit/>
          </a:bodyPr>
          <a:lstStyle>
            <a:lvl1pPr algn="l">
              <a:defRPr sz="48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pic>
        <p:nvPicPr>
          <p:cNvPr id="4" name="Picture 3">
            <a:extLst>
              <a:ext uri="{FF2B5EF4-FFF2-40B4-BE49-F238E27FC236}">
                <a16:creationId xmlns:a16="http://schemas.microsoft.com/office/drawing/2014/main" id="{EE7FC0A9-5455-DB4B-AE29-B1A50FD47B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373118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x1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a:lstStyle>
            <a:lvl1pPr>
              <a:defRPr>
                <a:solidFill>
                  <a:schemeClr val="accent1"/>
                </a:solidFill>
              </a:defRPr>
            </a:lvl1p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a:lstStyle>
            <a:lvl1pPr>
              <a:defRPr>
                <a:solidFill>
                  <a:schemeClr val="bg1"/>
                </a:solidFill>
              </a:defRPr>
            </a:lvl1pPr>
            <a:lvl2pPr>
              <a:defRPr>
                <a:solidFill>
                  <a:schemeClr val="bg1"/>
                </a:solidFill>
              </a:defRPr>
            </a:lvl2pPr>
          </a:lstStyle>
          <a:p>
            <a:pPr lvl="0"/>
            <a:r>
              <a:rPr lang="en-GB" dirty="0"/>
              <a:t>Click to edit Master text styles</a:t>
            </a:r>
          </a:p>
          <a:p>
            <a:pPr lvl="1"/>
            <a:r>
              <a:rPr lang="en-GB" dirty="0"/>
              <a:t>Second level</a:t>
            </a:r>
          </a:p>
        </p:txBody>
      </p: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6" name="Straight Connector 5">
            <a:extLst>
              <a:ext uri="{FF2B5EF4-FFF2-40B4-BE49-F238E27FC236}">
                <a16:creationId xmlns:a16="http://schemas.microsoft.com/office/drawing/2014/main" id="{45B279AD-41CB-CD43-B373-A47151187F6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6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anchor="t" anchorCtr="0">
            <a:norm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94DA7256-F6F2-9C49-8A82-468087E971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3129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anchor="t" anchorCtr="0">
            <a:norm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0864F645-AB02-DA4A-A91C-E1512E8CB6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6" name="Straight Connector 5">
            <a:extLst>
              <a:ext uri="{FF2B5EF4-FFF2-40B4-BE49-F238E27FC236}">
                <a16:creationId xmlns:a16="http://schemas.microsoft.com/office/drawing/2014/main" id="{77542407-0F3C-1446-8EC5-64FB779F514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566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7"/>
          </a:xfrm>
        </p:spPr>
        <p:txBody>
          <a:bodyPr lIns="0" tIns="0" rIns="0" bIns="0">
            <a:normAutofit/>
          </a:bodyPr>
          <a:lstStyle>
            <a:lvl1pPr marL="0" indent="0">
              <a:buNone/>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9B2E6286-2B2F-B94D-A968-2CA790059E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96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a:lstStyle>
            <a:lvl1pPr marL="269875" indent="-263525">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a:lstStyle>
            <a:lvl1pPr marL="269875" indent="-269875">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E2DAE07E-DBC6-6842-AE0E-5A830EC736D9}"/>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1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a:lstStyle>
            <a:lvl1pPr marL="274638" indent="-274638">
              <a:buFont typeface="System Font"/>
              <a:buChar char="–"/>
              <a:tabLst/>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a:lstStyle>
            <a:lvl1pPr marL="274638" indent="-274638">
              <a:buFont typeface="System Font"/>
              <a:buChar char="–"/>
              <a:tabLst/>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a:lstStyle>
            <a:lvl1pPr marL="274638" indent="-274638">
              <a:buFont typeface="System Font"/>
              <a:buChar char="–"/>
              <a:tabLst/>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8" name="Straight Connector 7">
            <a:extLst>
              <a:ext uri="{FF2B5EF4-FFF2-40B4-BE49-F238E27FC236}">
                <a16:creationId xmlns:a16="http://schemas.microsoft.com/office/drawing/2014/main" id="{3759BB61-43C7-B445-BE0F-A1389201EC07}"/>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52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a:lstStyle>
            <a:lvl1pPr marL="0" indent="0">
              <a:buFont typeface="System Font"/>
              <a:buNone/>
              <a:tabLst/>
              <a:defRPr sz="1600">
                <a:solidFill>
                  <a:schemeClr val="bg1"/>
                </a:solidFill>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a:lstStyle>
            <a:lvl1pPr marL="0" indent="0">
              <a:buFont typeface="System Font"/>
              <a:buNone/>
              <a:tabLst/>
              <a:defRPr sz="1600">
                <a:solidFill>
                  <a:schemeClr val="bg1"/>
                </a:solidFill>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a:lstStyle>
            <a:lvl1pPr marL="0" indent="0">
              <a:buFont typeface="System Font"/>
              <a:buNone/>
              <a:defRPr sz="1600">
                <a:solidFill>
                  <a:schemeClr val="bg1"/>
                </a:solidFill>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a:lstStyle>
            <a:lvl1pPr marL="0" indent="0">
              <a:buFont typeface="System Font"/>
              <a:buNone/>
              <a:defRPr sz="1600">
                <a:solidFill>
                  <a:schemeClr val="bg1"/>
                </a:solidFill>
              </a:defRPr>
            </a:lvl1pPr>
          </a:lstStyle>
          <a:p>
            <a:pPr lvl="0"/>
            <a:r>
              <a:rPr lang="en-GB" dirty="0"/>
              <a:t>Click to edit Master text styles</a:t>
            </a:r>
          </a:p>
        </p:txBody>
      </p:sp>
      <p:sp>
        <p:nvSpPr>
          <p:cNvPr id="12" name="Title 1">
            <a:extLst>
              <a:ext uri="{FF2B5EF4-FFF2-40B4-BE49-F238E27FC236}">
                <a16:creationId xmlns:a16="http://schemas.microsoft.com/office/drawing/2014/main" id="{CE094809-B503-F44C-AC25-C46AA6F4EACB}"/>
              </a:ext>
            </a:extLst>
          </p:cNvPr>
          <p:cNvSpPr>
            <a:spLocks noGrp="1"/>
          </p:cNvSpPr>
          <p:nvPr>
            <p:ph type="title"/>
          </p:nvPr>
        </p:nvSpPr>
        <p:spPr>
          <a:xfrm>
            <a:off x="192087" y="368302"/>
            <a:ext cx="11807826" cy="792160"/>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546E75D3-C378-164B-A73E-C10AFA9276E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549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x1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cxnSp>
        <p:nvCxnSpPr>
          <p:cNvPr id="11" name="Straight Connector 10">
            <a:extLst>
              <a:ext uri="{FF2B5EF4-FFF2-40B4-BE49-F238E27FC236}">
                <a16:creationId xmlns:a16="http://schemas.microsoft.com/office/drawing/2014/main" id="{0C7A231C-8AF4-4E43-A697-9025B302643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8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8727B408-3B80-E047-8E89-A6F90A0674F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426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725"/>
            <a:ext cx="3735261"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11" name="Straight Connector 10">
            <a:extLst>
              <a:ext uri="{FF2B5EF4-FFF2-40B4-BE49-F238E27FC236}">
                <a16:creationId xmlns:a16="http://schemas.microsoft.com/office/drawing/2014/main" id="{27138542-C06D-B244-85C6-5F0CFB02341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82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cxnSp>
        <p:nvCxnSpPr>
          <p:cNvPr id="17" name="Straight Connector 16">
            <a:extLst>
              <a:ext uri="{FF2B5EF4-FFF2-40B4-BE49-F238E27FC236}">
                <a16:creationId xmlns:a16="http://schemas.microsoft.com/office/drawing/2014/main" id="{3A08622F-0304-AE4D-86E4-8E085E0E2B5C}"/>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004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3"/>
            <a:ext cx="5759452" cy="3565525"/>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6" name="Straight Connector 5">
            <a:extLst>
              <a:ext uri="{FF2B5EF4-FFF2-40B4-BE49-F238E27FC236}">
                <a16:creationId xmlns:a16="http://schemas.microsoft.com/office/drawing/2014/main" id="{012110AA-234A-A34F-9352-597F694EE4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55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450FF44B-B924-7F4D-A109-3899E1A3ABD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31196402-1B04-2441-8925-52B3D80CB512}"/>
              </a:ext>
            </a:extLst>
          </p:cNvPr>
          <p:cNvSpPr>
            <a:spLocks noGrp="1"/>
          </p:cNvSpPr>
          <p:nvPr>
            <p:ph type="pic" sz="quarter" idx="25"/>
          </p:nvPr>
        </p:nvSpPr>
        <p:spPr>
          <a:xfrm>
            <a:off x="0" y="0"/>
            <a:ext cx="3935412"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295986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9"/>
          </a:xfrm>
        </p:spPr>
        <p:txBody>
          <a:bodyPr lIns="0" tIns="0" rIns="0" bIns="0">
            <a:normAutofit/>
          </a:bodyPr>
          <a:lstStyle>
            <a:lvl1pPr marL="0" indent="0">
              <a:buNone/>
              <a:defRPr sz="2500" b="0" i="0">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ABF60184-0F25-DC4F-BDBD-35A3A3485049}"/>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2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4F3587A2-7153-DC40-A54F-39AD356FD814}"/>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E2EA87C0-E3CD-D347-BD97-74F3E135C1F2}"/>
              </a:ext>
            </a:extLst>
          </p:cNvPr>
          <p:cNvSpPr>
            <a:spLocks noGrp="1"/>
          </p:cNvSpPr>
          <p:nvPr>
            <p:ph type="pic" sz="quarter" idx="25"/>
          </p:nvPr>
        </p:nvSpPr>
        <p:spPr>
          <a:xfrm>
            <a:off x="8256588" y="0"/>
            <a:ext cx="3935412"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1126143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 image (left)">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59" y="1484313"/>
            <a:ext cx="5759452" cy="3565525"/>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5" name="Straight Connector 4">
            <a:extLst>
              <a:ext uri="{FF2B5EF4-FFF2-40B4-BE49-F238E27FC236}">
                <a16:creationId xmlns:a16="http://schemas.microsoft.com/office/drawing/2014/main" id="{BA1A545B-F6E8-F04B-B953-FABCE26C131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C6D7BC0-23D2-9840-882A-584EEF04F995}"/>
              </a:ext>
            </a:extLst>
          </p:cNvPr>
          <p:cNvSpPr>
            <a:spLocks noGrp="1"/>
          </p:cNvSpPr>
          <p:nvPr>
            <p:ph type="title"/>
          </p:nvPr>
        </p:nvSpPr>
        <p:spPr>
          <a:xfrm>
            <a:off x="6240464" y="390485"/>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7" name="Picture Placeholder 4">
            <a:extLst>
              <a:ext uri="{FF2B5EF4-FFF2-40B4-BE49-F238E27FC236}">
                <a16:creationId xmlns:a16="http://schemas.microsoft.com/office/drawing/2014/main" id="{9F065473-6C5F-A140-B6B0-2CA2127584AA}"/>
              </a:ext>
            </a:extLst>
          </p:cNvPr>
          <p:cNvSpPr>
            <a:spLocks noGrp="1"/>
          </p:cNvSpPr>
          <p:nvPr>
            <p:ph type="pic" sz="quarter" idx="25"/>
          </p:nvPr>
        </p:nvSpPr>
        <p:spPr>
          <a:xfrm>
            <a:off x="0" y="0"/>
            <a:ext cx="5951540"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1349245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image (right)">
    <p:bg>
      <p:bgPr>
        <a:solidFill>
          <a:schemeClr val="tx2"/>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80E591D7-212B-DD43-8F0E-D81BF3B9FEC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19FA41B1-B4DB-4C4D-AA7A-DF2966C59CA0}"/>
              </a:ext>
            </a:extLst>
          </p:cNvPr>
          <p:cNvSpPr>
            <a:spLocks noGrp="1"/>
          </p:cNvSpPr>
          <p:nvPr>
            <p:ph type="pic" sz="quarter" idx="25"/>
          </p:nvPr>
        </p:nvSpPr>
        <p:spPr>
          <a:xfrm>
            <a:off x="6240464" y="0"/>
            <a:ext cx="5951536"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4150423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D20B418-AE22-3B40-A14A-75D5BB0F9FBF}"/>
              </a:ext>
            </a:extLst>
          </p:cNvPr>
          <p:cNvSpPr>
            <a:spLocks noGrp="1"/>
          </p:cNvSpPr>
          <p:nvPr>
            <p:ph type="pic" sz="quarter" idx="25"/>
          </p:nvPr>
        </p:nvSpPr>
        <p:spPr>
          <a:xfrm>
            <a:off x="0" y="342900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45DA5E3D-1BBE-2441-A13D-A9E651762070}"/>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637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Half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4181BB14-437F-D541-A337-1AA40B4982EF}"/>
              </a:ext>
            </a:extLst>
          </p:cNvPr>
          <p:cNvSpPr>
            <a:spLocks noGrp="1"/>
          </p:cNvSpPr>
          <p:nvPr>
            <p:ph type="pic" sz="quarter" idx="25"/>
          </p:nvPr>
        </p:nvSpPr>
        <p:spPr>
          <a:xfrm>
            <a:off x="0" y="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5C24DFC8-DB80-F44F-A94E-31710D0E08A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44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anchor="ctr" anchorCtr="0">
            <a:normAutofit/>
          </a:bodyPr>
          <a:lstStyle>
            <a:lvl1pPr>
              <a:lnSpc>
                <a:spcPct val="90000"/>
              </a:lnSpc>
              <a:defRPr sz="48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pic>
        <p:nvPicPr>
          <p:cNvPr id="7" name="Picture 6">
            <a:extLst>
              <a:ext uri="{FF2B5EF4-FFF2-40B4-BE49-F238E27FC236}">
                <a16:creationId xmlns:a16="http://schemas.microsoft.com/office/drawing/2014/main" id="{B57E3DBC-C178-0C44-82CC-857EFE5EFC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680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anchor="ctr" anchorCtr="0">
            <a:normAutofit/>
          </a:bodyPr>
          <a:lstStyle>
            <a:lvl1pPr>
              <a:lnSpc>
                <a:spcPct val="90000"/>
              </a:lnSpc>
              <a:defRPr sz="72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pic>
        <p:nvPicPr>
          <p:cNvPr id="7" name="Picture 6">
            <a:extLst>
              <a:ext uri="{FF2B5EF4-FFF2-40B4-BE49-F238E27FC236}">
                <a16:creationId xmlns:a16="http://schemas.microsoft.com/office/drawing/2014/main" id="{73237A8C-31B3-C34C-96AE-88E109D4D1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99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anchor="ctr" anchorCtr="0">
            <a:normAutofit/>
          </a:bodyPr>
          <a:lstStyle>
            <a:lvl1pPr>
              <a:lnSpc>
                <a:spcPct val="90000"/>
              </a:lnSpc>
              <a:defRPr sz="96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pic>
        <p:nvPicPr>
          <p:cNvPr id="7" name="Picture 6">
            <a:extLst>
              <a:ext uri="{FF2B5EF4-FFF2-40B4-BE49-F238E27FC236}">
                <a16:creationId xmlns:a16="http://schemas.microsoft.com/office/drawing/2014/main" id="{F73F3679-D46C-A748-AB6C-5A481154A5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388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rcRect/>
          <a:stretch/>
        </p:blipFill>
        <p:spPr>
          <a:xfrm>
            <a:off x="4036309" y="2965179"/>
            <a:ext cx="4119381" cy="568867"/>
          </a:xfrm>
          <a:prstGeom prst="rect">
            <a:avLst/>
          </a:prstGeom>
        </p:spPr>
      </p:pic>
    </p:spTree>
    <p:extLst>
      <p:ext uri="{BB962C8B-B14F-4D97-AF65-F5344CB8AC3E}">
        <p14:creationId xmlns:p14="http://schemas.microsoft.com/office/powerpoint/2010/main" val="3669048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Master MAP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9E79DC-1837-487F-A675-F4D890061F3D}"/>
              </a:ext>
            </a:extLst>
          </p:cNvPr>
          <p:cNvSpPr/>
          <p:nvPr userDrawn="1"/>
        </p:nvSpPr>
        <p:spPr>
          <a:xfrm>
            <a:off x="0" y="0"/>
            <a:ext cx="12192000" cy="6858000"/>
          </a:xfrm>
          <a:prstGeom prst="rect">
            <a:avLst/>
          </a:prstGeom>
          <a:solidFill>
            <a:srgbClr val="323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C9FD932-C95B-4059-A892-480892C6C6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090" y="1117299"/>
            <a:ext cx="11010963" cy="5673998"/>
          </a:xfrm>
          <a:prstGeom prst="rect">
            <a:avLst/>
          </a:prstGeom>
        </p:spPr>
      </p:pic>
    </p:spTree>
    <p:extLst>
      <p:ext uri="{BB962C8B-B14F-4D97-AF65-F5344CB8AC3E}">
        <p14:creationId xmlns:p14="http://schemas.microsoft.com/office/powerpoint/2010/main" val="1011073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F2117E-EDBF-6E47-9CD5-8DCA2408FD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840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anchor="b" anchorCtr="0"/>
          <a:lstStyle>
            <a:lvl1pPr marL="0" indent="0">
              <a:buNone/>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anchor="t" anchorCtr="0"/>
          <a:lstStyle>
            <a:lvl1pPr marL="0" indent="0">
              <a:buNone/>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7" name="Picture 6">
            <a:extLst>
              <a:ext uri="{FF2B5EF4-FFF2-40B4-BE49-F238E27FC236}">
                <a16:creationId xmlns:a16="http://schemas.microsoft.com/office/drawing/2014/main" id="{EABBDB6A-9E03-A54E-8087-B9532074D321}"/>
              </a:ext>
            </a:extLst>
          </p:cNvPr>
          <p:cNvPicPr>
            <a:picLocks noChangeAspect="1"/>
          </p:cNvPicPr>
          <p:nvPr userDrawn="1"/>
        </p:nvPicPr>
        <p:blipFill>
          <a:blip r:embed="rId2"/>
          <a:srcRect/>
          <a:stretch/>
        </p:blipFill>
        <p:spPr>
          <a:xfrm>
            <a:off x="9374961" y="368300"/>
            <a:ext cx="2447397" cy="337973"/>
          </a:xfrm>
          <a:prstGeom prst="rect">
            <a:avLst/>
          </a:prstGeom>
        </p:spPr>
      </p:pic>
    </p:spTree>
    <p:extLst>
      <p:ext uri="{BB962C8B-B14F-4D97-AF65-F5344CB8AC3E}">
        <p14:creationId xmlns:p14="http://schemas.microsoft.com/office/powerpoint/2010/main" val="407462484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anchor="ctr"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7" name="Picture 6">
            <a:extLst>
              <a:ext uri="{FF2B5EF4-FFF2-40B4-BE49-F238E27FC236}">
                <a16:creationId xmlns:a16="http://schemas.microsoft.com/office/drawing/2014/main" id="{13068786-EFEA-4B4B-BFE8-CCEF0DA915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3536709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anchor="t" anchorCtr="0">
            <a:norm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5A9D085-FD50-8C46-8B5E-701BE7F6A6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337551705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anchor="ctr" anchorCtr="0">
            <a:normAutofit/>
          </a:bodyPr>
          <a:lstStyle>
            <a:lvl1pPr>
              <a:lnSpc>
                <a:spcPct val="90000"/>
              </a:lnSpc>
              <a:defRPr sz="4800" b="1">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00CD8F3-E3F6-054D-8909-8AF319C5B9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1445017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anchor="ctr" anchorCtr="0">
            <a:normAutofit/>
          </a:bodyPr>
          <a:lstStyle>
            <a:lvl1pPr>
              <a:lnSpc>
                <a:spcPct val="90000"/>
              </a:lnSpc>
              <a:defRPr sz="7200" b="1">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06B253-010A-FA43-9F95-1B52A20CE7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1271218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anchor="ctr" anchorCtr="0">
            <a:normAutofit/>
          </a:bodyPr>
          <a:lstStyle>
            <a:lvl1pPr>
              <a:lnSpc>
                <a:spcPct val="90000"/>
              </a:lnSpc>
              <a:defRPr sz="9600" b="1">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363FE7D-A664-B44F-91CA-6A4A7432AF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1787451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03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lo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rcRect/>
          <a:stretch/>
        </p:blipFill>
        <p:spPr>
          <a:xfrm>
            <a:off x="4036309" y="2965179"/>
            <a:ext cx="4119381" cy="568867"/>
          </a:xfrm>
          <a:prstGeom prst="rect">
            <a:avLst/>
          </a:prstGeom>
        </p:spPr>
      </p:pic>
    </p:spTree>
    <p:extLst>
      <p:ext uri="{BB962C8B-B14F-4D97-AF65-F5344CB8AC3E}">
        <p14:creationId xmlns:p14="http://schemas.microsoft.com/office/powerpoint/2010/main" val="4189849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anchor="b" anchorCtr="0"/>
          <a:lstStyle>
            <a:lvl1pPr marL="0" indent="0">
              <a:buNone/>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anchor="t" anchorCtr="0"/>
          <a:lstStyle>
            <a:lvl1pPr marL="0" indent="0">
              <a:buNone/>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8"/>
            <a:ext cx="5759450" cy="935036"/>
          </a:xfrm>
        </p:spPr>
        <p:txBody>
          <a:bodyPr anchor="t" anchorCtr="0"/>
          <a:lstStyle>
            <a:lvl1pPr marL="0" indent="0">
              <a:lnSpc>
                <a:spcPct val="90000"/>
              </a:lnSpc>
              <a:spcBef>
                <a:spcPts val="0"/>
              </a:spcBef>
              <a:buNone/>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4"/>
          </a:xfrm>
          <a:prstGeom prst="rect">
            <a:avLst/>
          </a:prstGeom>
        </p:spPr>
      </p:pic>
    </p:spTree>
    <p:extLst>
      <p:ext uri="{BB962C8B-B14F-4D97-AF65-F5344CB8AC3E}">
        <p14:creationId xmlns:p14="http://schemas.microsoft.com/office/powerpoint/2010/main" val="36145035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anchor="ctr"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pic>
        <p:nvPicPr>
          <p:cNvPr id="4" name="Picture 3">
            <a:extLst>
              <a:ext uri="{FF2B5EF4-FFF2-40B4-BE49-F238E27FC236}">
                <a16:creationId xmlns:a16="http://schemas.microsoft.com/office/drawing/2014/main" id="{EE7FC0A9-5455-DB4B-AE29-B1A50FD47B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5" name="Text Placeholder 4">
            <a:extLst>
              <a:ext uri="{FF2B5EF4-FFF2-40B4-BE49-F238E27FC236}">
                <a16:creationId xmlns:a16="http://schemas.microsoft.com/office/drawing/2014/main" id="{7776D6F3-E33F-3C43-86D2-BF31B939C16F}"/>
              </a:ext>
            </a:extLst>
          </p:cNvPr>
          <p:cNvSpPr>
            <a:spLocks noGrp="1"/>
          </p:cNvSpPr>
          <p:nvPr>
            <p:ph type="body" sz="quarter" idx="12" hasCustomPrompt="1"/>
          </p:nvPr>
        </p:nvSpPr>
        <p:spPr>
          <a:xfrm>
            <a:off x="192089" y="5373689"/>
            <a:ext cx="5759449" cy="935036"/>
          </a:xfrm>
        </p:spPr>
        <p:txBody>
          <a:bodyPr anchor="t" anchorCtr="0"/>
          <a:lstStyle>
            <a:lvl1pPr marL="0" indent="0">
              <a:lnSpc>
                <a:spcPct val="90000"/>
              </a:lnSpc>
              <a:spcBef>
                <a:spcPts val="0"/>
              </a:spcBef>
              <a:buNone/>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111083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a:lstStyle>
            <a:lvl1pPr marL="361950" indent="-3492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ABBA7810-8D61-DF4A-ACD4-EF5AE797A23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51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x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a:lstStyle/>
          <a:p>
            <a:pPr lvl="0"/>
            <a:r>
              <a:rPr lang="en-GB" dirty="0"/>
              <a:t>Click to edit Master text styles</a:t>
            </a:r>
          </a:p>
          <a:p>
            <a:pPr lvl="1"/>
            <a:r>
              <a:rPr lang="en-GB" dirty="0"/>
              <a:t>Second level</a:t>
            </a:r>
          </a:p>
        </p:txBody>
      </p:sp>
      <p:cxnSp>
        <p:nvCxnSpPr>
          <p:cNvPr id="9" name="Straight Connector 8">
            <a:extLst>
              <a:ext uri="{FF2B5EF4-FFF2-40B4-BE49-F238E27FC236}">
                <a16:creationId xmlns:a16="http://schemas.microsoft.com/office/drawing/2014/main" id="{CA321E4F-039F-E848-A410-13DF340CC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3279713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anchor="t" anchorCtr="0">
            <a:norm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0864F645-AB02-DA4A-A91C-E1512E8CB6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6" name="Straight Connector 5">
            <a:extLst>
              <a:ext uri="{FF2B5EF4-FFF2-40B4-BE49-F238E27FC236}">
                <a16:creationId xmlns:a16="http://schemas.microsoft.com/office/drawing/2014/main" id="{77542407-0F3C-1446-8EC5-64FB779F514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30808"/>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9"/>
          </a:xfrm>
        </p:spPr>
        <p:txBody>
          <a:bodyPr lIns="0" tIns="0" rIns="0" bIns="0">
            <a:normAutofit/>
          </a:bodyPr>
          <a:lstStyle>
            <a:lvl1pPr marL="0" indent="0">
              <a:buNone/>
              <a:defRPr sz="2500" b="0" i="0">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ABF60184-0F25-DC4F-BDBD-35A3A3485049}"/>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063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a:lstStyle>
            <a:lvl1pPr marL="342900" indent="-34290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a:lstStyle>
            <a:lvl1pPr marL="342900" indent="-34290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F2117E-EDBF-6E47-9CD5-8DCA2408FD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38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ABBA7810-8D61-DF4A-ACD4-EF5AE797A23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098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cxnSp>
        <p:nvCxnSpPr>
          <p:cNvPr id="12" name="Straight Connector 11">
            <a:extLst>
              <a:ext uri="{FF2B5EF4-FFF2-40B4-BE49-F238E27FC236}">
                <a16:creationId xmlns:a16="http://schemas.microsoft.com/office/drawing/2014/main" id="{32BCDB2D-B247-BC49-A03C-67EB9122808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1152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a:lstStyle>
            <a:lvl1pPr marL="0" indent="0">
              <a:buNone/>
              <a:defRPr sz="1600"/>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a:lstStyle>
            <a:lvl1pPr marL="0" indent="0">
              <a:buNone/>
              <a:defRPr sz="1600"/>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a:lstStyle>
            <a:lvl1pPr marL="0" indent="0">
              <a:buNone/>
              <a:defRPr sz="1600"/>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a:lstStyle>
            <a:lvl1pPr marL="0" indent="0">
              <a:buNone/>
              <a:defRPr sz="1600"/>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a:lstStyle>
            <a:lvl1pPr marL="0" indent="0">
              <a:buNone/>
              <a:defRPr sz="1600"/>
            </a:lvl1pPr>
          </a:lstStyle>
          <a:p>
            <a:pPr lvl="0"/>
            <a:r>
              <a:rPr lang="en-GB" dirty="0"/>
              <a:t>Click to edit Master text styles</a:t>
            </a:r>
          </a:p>
        </p:txBody>
      </p:sp>
      <p:cxnSp>
        <p:nvCxnSpPr>
          <p:cNvPr id="11" name="Straight Connector 10">
            <a:extLst>
              <a:ext uri="{FF2B5EF4-FFF2-40B4-BE49-F238E27FC236}">
                <a16:creationId xmlns:a16="http://schemas.microsoft.com/office/drawing/2014/main" id="{923189BF-36F8-E142-B0D2-2F0575B3A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335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a:lstStyle>
            <a:lvl1pPr marL="0" indent="0">
              <a:buFont typeface="System Font"/>
              <a:buNone/>
              <a:tabLst/>
              <a:defRPr sz="2100"/>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a:lstStyle>
            <a:lvl1pPr marL="0" indent="0">
              <a:buFont typeface="System Font"/>
              <a:buNone/>
              <a:tabLst/>
              <a:defRPr sz="2100"/>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a:lstStyle>
            <a:lvl1pPr marL="22225" indent="0">
              <a:buFont typeface="System Font"/>
              <a:buNone/>
              <a:tabLst/>
              <a:defRPr sz="2100"/>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a:lstStyle>
            <a:lvl1pPr marL="0" indent="0">
              <a:buFont typeface="System Font"/>
              <a:buNone/>
              <a:tabLst/>
              <a:defRPr sz="2100"/>
            </a:lvl1pPr>
          </a:lstStyle>
          <a:p>
            <a:pPr lvl="0"/>
            <a:r>
              <a:rPr lang="en-GB" dirty="0"/>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900454-7C11-214F-B74C-EAD0692E5BB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607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84024" y="4058725"/>
            <a:ext cx="3743325" cy="2250000"/>
          </a:xfrm>
        </p:spPr>
        <p:txBody>
          <a:bodyPr/>
          <a:lstStyle>
            <a:lvl1pPr marL="0" indent="0">
              <a:buNone/>
              <a:defRPr sz="1800"/>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a:lstStyle>
            <a:lvl1pPr marL="0" indent="0">
              <a:buNone/>
              <a:defRPr sz="1800"/>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a:lstStyle>
            <a:lvl1pPr marL="0" indent="0">
              <a:buNone/>
              <a:defRPr sz="1800"/>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a:lstStyle>
            <a:lvl1pPr marL="0" indent="0">
              <a:buNone/>
              <a:defRPr sz="1800"/>
            </a:lvl1pPr>
          </a:lstStyle>
          <a:p>
            <a:pPr lvl="0"/>
            <a:r>
              <a:rPr lang="en-GB" dirty="0"/>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a:lstStyle>
            <a:lvl1pPr marL="0" indent="0">
              <a:buNone/>
              <a:defRPr sz="1800"/>
            </a:lvl1pPr>
          </a:lstStyle>
          <a:p>
            <a:pPr lvl="0"/>
            <a:r>
              <a:rPr lang="en-GB" dirty="0"/>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a:lstStyle>
            <a:lvl1pPr marL="0" indent="0">
              <a:buNone/>
              <a:defRPr sz="1800"/>
            </a:lvl1pPr>
          </a:lstStyle>
          <a:p>
            <a:pPr lvl="0"/>
            <a:r>
              <a:rPr lang="en-GB" dirty="0"/>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82D42E44-2F7E-5F44-B014-DAC1320AEE9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6098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a:lstStyle>
            <a:lvl1pPr marL="0" indent="0">
              <a:buNone/>
              <a:defRPr sz="1600"/>
            </a:lvl1pPr>
          </a:lstStyle>
          <a:p>
            <a:pPr lvl="0"/>
            <a:r>
              <a:rPr lang="en-GB" dirty="0"/>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a:lstStyle>
            <a:lvl1pPr marL="0" indent="0">
              <a:buNone/>
              <a:defRPr sz="1600"/>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a:lstStyle>
            <a:lvl1pPr marL="0" indent="0">
              <a:buNone/>
              <a:defRPr sz="1600"/>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a:lstStyle>
            <a:lvl1pPr marL="0" indent="0">
              <a:buNone/>
              <a:defRPr sz="1600"/>
            </a:lvl1pPr>
          </a:lstStyle>
          <a:p>
            <a:pPr lvl="0"/>
            <a:r>
              <a:rPr lang="en-GB" dirty="0"/>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a:lstStyle>
            <a:lvl1pPr marL="0" indent="0">
              <a:buNone/>
              <a:defRPr sz="1600"/>
            </a:lvl1pPr>
          </a:lstStyle>
          <a:p>
            <a:pPr lvl="0"/>
            <a:r>
              <a:rPr lang="en-GB" dirty="0"/>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1" cy="2250000"/>
          </a:xfrm>
        </p:spPr>
        <p:txBody>
          <a:bodyPr/>
          <a:lstStyle>
            <a:lvl1pPr marL="0" indent="0">
              <a:buNone/>
              <a:defRPr sz="1600"/>
            </a:lvl1pPr>
          </a:lstStyle>
          <a:p>
            <a:pPr lvl="0"/>
            <a:r>
              <a:rPr lang="en-GB" dirty="0"/>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a:lstStyle>
            <a:lvl1pPr marL="0" indent="0">
              <a:buNone/>
              <a:defRPr sz="1600"/>
            </a:lvl1pPr>
          </a:lstStyle>
          <a:p>
            <a:pPr lvl="0"/>
            <a:r>
              <a:rPr lang="en-GB" dirty="0"/>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a:lstStyle>
            <a:lvl1pPr marL="0" indent="0">
              <a:buNone/>
              <a:defRPr sz="1600"/>
            </a:lvl1pPr>
          </a:lstStyle>
          <a:p>
            <a:pPr lvl="0"/>
            <a:r>
              <a:rPr lang="en-GB" dirty="0"/>
              <a:t>Click to edit Master text styles</a:t>
            </a:r>
          </a:p>
        </p:txBody>
      </p:sp>
      <p:cxnSp>
        <p:nvCxnSpPr>
          <p:cNvPr id="17" name="Straight Connector 16">
            <a:extLst>
              <a:ext uri="{FF2B5EF4-FFF2-40B4-BE49-F238E27FC236}">
                <a16:creationId xmlns:a16="http://schemas.microsoft.com/office/drawing/2014/main" id="{FAF98FC1-1143-E74A-AF36-716E3EFC3D18}"/>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83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a:lstStyle>
            <a:lvl1pPr marL="0" indent="0">
              <a:buNone/>
              <a:defRPr sz="1800">
                <a:latin typeface="Arial" panose="020B0604020202020204" pitchFamily="34" charset="0"/>
                <a:cs typeface="Arial" panose="020B0604020202020204" pitchFamily="34" charset="0"/>
              </a:defRPr>
            </a:lvl1pPr>
          </a:lstStyle>
          <a:p>
            <a:pPr lvl="0"/>
            <a:r>
              <a:rPr lang="en-GB" dirty="0"/>
              <a:t>Click to edit Master text styles</a:t>
            </a:r>
          </a:p>
        </p:txBody>
      </p:sp>
      <p:cxnSp>
        <p:nvCxnSpPr>
          <p:cNvPr id="12" name="Straight Connector 11">
            <a:extLst>
              <a:ext uri="{FF2B5EF4-FFF2-40B4-BE49-F238E27FC236}">
                <a16:creationId xmlns:a16="http://schemas.microsoft.com/office/drawing/2014/main" id="{32BCDB2D-B247-BC49-A03C-67EB9122808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74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5"/>
            <a:ext cx="5759452" cy="3565524"/>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6" name="Straight Connector 5">
            <a:extLst>
              <a:ext uri="{FF2B5EF4-FFF2-40B4-BE49-F238E27FC236}">
                <a16:creationId xmlns:a16="http://schemas.microsoft.com/office/drawing/2014/main" id="{BCF60261-BA6C-2142-B71D-37994ED4A04B}"/>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19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 image (left)">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06E268D1-3C47-474E-A601-6236191E2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125D2655-77D9-BB44-A9F7-604618321FB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1F468386-B19A-024D-A0C5-899F6E07C024}"/>
              </a:ext>
            </a:extLst>
          </p:cNvPr>
          <p:cNvSpPr>
            <a:spLocks noGrp="1"/>
          </p:cNvSpPr>
          <p:nvPr>
            <p:ph type="pic" sz="quarter" idx="25"/>
          </p:nvPr>
        </p:nvSpPr>
        <p:spPr>
          <a:xfrm>
            <a:off x="1" y="0"/>
            <a:ext cx="3935412"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22997379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49739721-2CBA-0E49-8EA4-C7900908454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0E8B8A5E-38BD-974C-80FF-98786FE5F84C}"/>
              </a:ext>
            </a:extLst>
          </p:cNvPr>
          <p:cNvSpPr>
            <a:spLocks noGrp="1"/>
          </p:cNvSpPr>
          <p:nvPr>
            <p:ph type="pic" sz="quarter" idx="25"/>
          </p:nvPr>
        </p:nvSpPr>
        <p:spPr>
          <a:xfrm>
            <a:off x="8256588" y="0"/>
            <a:ext cx="3935412"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3005635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 image (lef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61" y="1484313"/>
            <a:ext cx="5759452" cy="3565525"/>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5" name="Title 1">
            <a:extLst>
              <a:ext uri="{FF2B5EF4-FFF2-40B4-BE49-F238E27FC236}">
                <a16:creationId xmlns:a16="http://schemas.microsoft.com/office/drawing/2014/main" id="{34B80CB2-8BC8-B245-9E9B-97E154FB3FE6}"/>
              </a:ext>
            </a:extLst>
          </p:cNvPr>
          <p:cNvSpPr>
            <a:spLocks noGrp="1"/>
          </p:cNvSpPr>
          <p:nvPr>
            <p:ph type="title"/>
          </p:nvPr>
        </p:nvSpPr>
        <p:spPr>
          <a:xfrm>
            <a:off x="6240461" y="368300"/>
            <a:ext cx="5759449" cy="792162"/>
          </a:xfrm>
        </p:spPr>
        <p:txBody>
          <a:bodyPr lIns="0" tIns="0" rIns="0" bIns="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312FCA2F-0D64-2F43-A09E-6E56CEE692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AD06ADE0-0810-2D43-92F8-BDC1658E9298}"/>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4">
            <a:extLst>
              <a:ext uri="{FF2B5EF4-FFF2-40B4-BE49-F238E27FC236}">
                <a16:creationId xmlns:a16="http://schemas.microsoft.com/office/drawing/2014/main" id="{26C8AF66-68E6-2B43-9764-45FEB03B1F01}"/>
              </a:ext>
            </a:extLst>
          </p:cNvPr>
          <p:cNvSpPr>
            <a:spLocks noGrp="1"/>
          </p:cNvSpPr>
          <p:nvPr>
            <p:ph type="pic" sz="quarter" idx="25"/>
          </p:nvPr>
        </p:nvSpPr>
        <p:spPr>
          <a:xfrm>
            <a:off x="0" y="0"/>
            <a:ext cx="5951539"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773191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image (righ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2976A4C4-FD62-1A4A-BACD-014A5D830A35}"/>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9470EA9D-8B23-B641-AA15-B7AACF36479A}"/>
              </a:ext>
            </a:extLst>
          </p:cNvPr>
          <p:cNvSpPr>
            <a:spLocks noGrp="1"/>
          </p:cNvSpPr>
          <p:nvPr>
            <p:ph type="pic" sz="quarter" idx="25"/>
          </p:nvPr>
        </p:nvSpPr>
        <p:spPr>
          <a:xfrm>
            <a:off x="6240461" y="0"/>
            <a:ext cx="5951539"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3676280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0FCA007-03B6-434E-8212-6AB5A68EE665}"/>
              </a:ext>
            </a:extLst>
          </p:cNvPr>
          <p:cNvSpPr>
            <a:spLocks noGrp="1"/>
          </p:cNvSpPr>
          <p:nvPr>
            <p:ph type="pic" sz="quarter" idx="25"/>
          </p:nvPr>
        </p:nvSpPr>
        <p:spPr>
          <a:xfrm>
            <a:off x="0" y="342900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BF6CECA7-98DD-F446-B1FC-E4551883F80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2809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 image (top)">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FF59F05-8043-7048-9449-8E7676FE6449}"/>
              </a:ext>
            </a:extLst>
          </p:cNvPr>
          <p:cNvSpPr>
            <a:spLocks noGrp="1"/>
          </p:cNvSpPr>
          <p:nvPr>
            <p:ph type="pic" sz="quarter" idx="25"/>
          </p:nvPr>
        </p:nvSpPr>
        <p:spPr>
          <a:xfrm>
            <a:off x="0" y="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6AD4E17F-74A7-2947-94B5-436B235D58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0F2177D9-5305-6C4A-9E06-E122FA493D8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615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anchor="ctr" anchorCtr="0">
            <a:normAutofit/>
          </a:bodyPr>
          <a:lstStyle>
            <a:lvl1pPr>
              <a:lnSpc>
                <a:spcPct val="90000"/>
              </a:lnSpc>
              <a:defRPr sz="96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8D30EC1D-CCD2-F74F-B01D-7DEFEA58C43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98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anchor="ctr" anchorCtr="0">
            <a:normAutofit/>
          </a:bodyPr>
          <a:lstStyle>
            <a:lvl1pPr>
              <a:lnSpc>
                <a:spcPct val="90000"/>
              </a:lnSpc>
              <a:defRPr sz="72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4AF89B31-A97E-CB48-8F8E-BA781A5692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06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309"/>
            <a:ext cx="11807825" cy="5940415"/>
          </a:xfrm>
        </p:spPr>
        <p:txBody>
          <a:bodyPr lIns="0" tIns="0" rIns="0" bIns="0" anchor="ctr" anchorCtr="0">
            <a:normAutofit/>
          </a:bodyPr>
          <a:lstStyle>
            <a:lvl1pPr>
              <a:lnSpc>
                <a:spcPct val="90000"/>
              </a:lnSpc>
              <a:defRPr sz="48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pic>
        <p:nvPicPr>
          <p:cNvPr id="5" name="Picture 4">
            <a:extLst>
              <a:ext uri="{FF2B5EF4-FFF2-40B4-BE49-F238E27FC236}">
                <a16:creationId xmlns:a16="http://schemas.microsoft.com/office/drawing/2014/main" id="{85637AB9-D00C-544F-AA4F-4C7AC5A60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7" name="Straight Connector 6">
            <a:extLst>
              <a:ext uri="{FF2B5EF4-FFF2-40B4-BE49-F238E27FC236}">
                <a16:creationId xmlns:a16="http://schemas.microsoft.com/office/drawing/2014/main" id="{2B8A033A-55CD-424E-8CA2-639E3BB6542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13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a:lstStyle>
            <a:lvl1pPr marL="0" indent="0">
              <a:buNone/>
              <a:defRPr sz="1600"/>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a:lstStyle>
            <a:lvl1pPr marL="0" indent="0">
              <a:buNone/>
              <a:defRPr sz="1600"/>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a:lstStyle>
            <a:lvl1pPr marL="0" indent="0">
              <a:buNone/>
              <a:defRPr sz="1600"/>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a:lstStyle>
            <a:lvl1pPr marL="0" indent="0">
              <a:buNone/>
              <a:defRPr sz="1600"/>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a:lstStyle>
            <a:lvl1pPr marL="0" indent="0">
              <a:buNone/>
              <a:defRPr sz="1600"/>
            </a:lvl1pPr>
          </a:lstStyle>
          <a:p>
            <a:pPr lvl="0"/>
            <a:r>
              <a:rPr lang="en-GB" dirty="0"/>
              <a:t>Click to edit Master text styles</a:t>
            </a:r>
          </a:p>
        </p:txBody>
      </p:sp>
      <p:cxnSp>
        <p:nvCxnSpPr>
          <p:cNvPr id="11" name="Straight Connector 10">
            <a:extLst>
              <a:ext uri="{FF2B5EF4-FFF2-40B4-BE49-F238E27FC236}">
                <a16:creationId xmlns:a16="http://schemas.microsoft.com/office/drawing/2014/main" id="{923189BF-36F8-E142-B0D2-2F0575B3A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0464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tretch>
            <a:fillRect/>
          </a:stretch>
        </p:blipFill>
        <p:spPr>
          <a:xfrm>
            <a:off x="4036309" y="2965179"/>
            <a:ext cx="4119382" cy="568867"/>
          </a:xfrm>
          <a:prstGeom prst="rect">
            <a:avLst/>
          </a:prstGeom>
        </p:spPr>
      </p:pic>
    </p:spTree>
    <p:extLst>
      <p:ext uri="{BB962C8B-B14F-4D97-AF65-F5344CB8AC3E}">
        <p14:creationId xmlns:p14="http://schemas.microsoft.com/office/powerpoint/2010/main" val="2064895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anchor="b" anchorCtr="0"/>
          <a:lstStyle>
            <a:lvl1pPr marL="0" indent="0">
              <a:buNone/>
              <a:defRPr sz="60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anchor="t" anchorCtr="0"/>
          <a:lstStyle>
            <a:lvl1pPr marL="0" indent="0">
              <a:buNone/>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3"/>
          </a:xfrm>
          <a:prstGeom prst="rect">
            <a:avLst/>
          </a:prstGeom>
        </p:spPr>
      </p:pic>
    </p:spTree>
    <p:extLst>
      <p:ext uri="{BB962C8B-B14F-4D97-AF65-F5344CB8AC3E}">
        <p14:creationId xmlns:p14="http://schemas.microsoft.com/office/powerpoint/2010/main" val="426505782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anchor="ctr" anchorCtr="0">
            <a:normAutofit/>
          </a:bodyPr>
          <a:lstStyle>
            <a:lvl1pPr algn="l">
              <a:defRPr sz="48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pic>
        <p:nvPicPr>
          <p:cNvPr id="4" name="Picture 3">
            <a:extLst>
              <a:ext uri="{FF2B5EF4-FFF2-40B4-BE49-F238E27FC236}">
                <a16:creationId xmlns:a16="http://schemas.microsoft.com/office/drawing/2014/main" id="{EE7FC0A9-5455-DB4B-AE29-B1A50FD47B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281418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x1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a:lstStyle>
            <a:lvl1pPr>
              <a:defRPr>
                <a:solidFill>
                  <a:schemeClr val="accent2"/>
                </a:solidFill>
              </a:defRPr>
            </a:lvl1p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a:lstStyle>
            <a:lvl1pPr>
              <a:defRPr>
                <a:solidFill>
                  <a:schemeClr val="bg1"/>
                </a:solidFill>
              </a:defRPr>
            </a:lvl1pPr>
            <a:lvl2pPr>
              <a:defRPr>
                <a:solidFill>
                  <a:schemeClr val="bg1"/>
                </a:solidFill>
              </a:defRPr>
            </a:lvl2pPr>
          </a:lstStyle>
          <a:p>
            <a:pPr lvl="0"/>
            <a:r>
              <a:rPr lang="en-GB" dirty="0"/>
              <a:t>Click to edit Master text styles</a:t>
            </a:r>
          </a:p>
          <a:p>
            <a:pPr lvl="1"/>
            <a:r>
              <a:rPr lang="en-GB" dirty="0"/>
              <a:t>Second level</a:t>
            </a:r>
          </a:p>
        </p:txBody>
      </p: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6" name="Straight Connector 5">
            <a:extLst>
              <a:ext uri="{FF2B5EF4-FFF2-40B4-BE49-F238E27FC236}">
                <a16:creationId xmlns:a16="http://schemas.microsoft.com/office/drawing/2014/main" id="{45B279AD-41CB-CD43-B373-A47151187F6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01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anchor="t" anchorCtr="0">
            <a:norm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94DA7256-F6F2-9C49-8A82-468087E971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1993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7"/>
          </a:xfrm>
        </p:spPr>
        <p:txBody>
          <a:bodyPr lIns="0" tIns="0" rIns="0" bIns="0">
            <a:normAutofit/>
          </a:bodyPr>
          <a:lstStyle>
            <a:lvl1pPr marL="0" indent="0">
              <a:buNone/>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9B2E6286-2B2F-B94D-A968-2CA790059E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218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a:lstStyle>
            <a:lvl1pPr marL="361950" indent="-355600">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a:lstStyle>
            <a:lvl1pPr marL="361950" indent="-361950">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E2DAE07E-DBC6-6842-AE0E-5A830EC736D9}"/>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49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a:lstStyle>
            <a:lvl1pPr marL="0" indent="0">
              <a:buFont typeface="System Font"/>
              <a:buNone/>
              <a:tabLst/>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a:lstStyle>
            <a:lvl1pPr marL="0" indent="0">
              <a:buFont typeface="System Font"/>
              <a:buNone/>
              <a:tabLst/>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a:lstStyle>
            <a:lvl1pPr marL="0" indent="0">
              <a:buFont typeface="System Font"/>
              <a:buNone/>
              <a:tabLst/>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8" name="Straight Connector 7">
            <a:extLst>
              <a:ext uri="{FF2B5EF4-FFF2-40B4-BE49-F238E27FC236}">
                <a16:creationId xmlns:a16="http://schemas.microsoft.com/office/drawing/2014/main" id="{3759BB61-43C7-B445-BE0F-A1389201EC07}"/>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764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a:lstStyle>
            <a:lvl1pPr marL="0" indent="0">
              <a:buFont typeface="System Font"/>
              <a:buNone/>
              <a:tabLst/>
              <a:defRPr sz="1600">
                <a:solidFill>
                  <a:schemeClr val="bg1"/>
                </a:solidFill>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a:lstStyle>
            <a:lvl1pPr marL="0" indent="0">
              <a:buFont typeface="System Font"/>
              <a:buNone/>
              <a:tabLst/>
              <a:defRPr sz="1600">
                <a:solidFill>
                  <a:schemeClr val="bg1"/>
                </a:solidFill>
              </a:defRPr>
            </a:lvl1pPr>
          </a:lstStyle>
          <a:p>
            <a:pPr lvl="0"/>
            <a:r>
              <a:rPr lang="en-GB" dirty="0"/>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a:lstStyle>
            <a:lvl1pPr marL="0" indent="0">
              <a:buFont typeface="System Font"/>
              <a:buNone/>
              <a:defRPr sz="1600">
                <a:solidFill>
                  <a:schemeClr val="bg1"/>
                </a:solidFill>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a:lstStyle>
            <a:lvl1pPr marL="0" indent="0">
              <a:buFont typeface="System Font"/>
              <a:buNone/>
              <a:defRPr sz="1600">
                <a:solidFill>
                  <a:schemeClr val="bg1"/>
                </a:solidFill>
              </a:defRPr>
            </a:lvl1pPr>
          </a:lstStyle>
          <a:p>
            <a:pPr lvl="0"/>
            <a:r>
              <a:rPr lang="en-GB" dirty="0"/>
              <a:t>Click to edit Master text styles</a:t>
            </a:r>
          </a:p>
        </p:txBody>
      </p:sp>
      <p:sp>
        <p:nvSpPr>
          <p:cNvPr id="12" name="Title 1">
            <a:extLst>
              <a:ext uri="{FF2B5EF4-FFF2-40B4-BE49-F238E27FC236}">
                <a16:creationId xmlns:a16="http://schemas.microsoft.com/office/drawing/2014/main" id="{CE094809-B503-F44C-AC25-C46AA6F4EACB}"/>
              </a:ext>
            </a:extLst>
          </p:cNvPr>
          <p:cNvSpPr>
            <a:spLocks noGrp="1"/>
          </p:cNvSpPr>
          <p:nvPr>
            <p:ph type="title"/>
          </p:nvPr>
        </p:nvSpPr>
        <p:spPr>
          <a:xfrm>
            <a:off x="192087" y="368302"/>
            <a:ext cx="11807826" cy="792160"/>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546E75D3-C378-164B-A73E-C10AFA9276E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859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x1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cxnSp>
        <p:nvCxnSpPr>
          <p:cNvPr id="11" name="Straight Connector 10">
            <a:extLst>
              <a:ext uri="{FF2B5EF4-FFF2-40B4-BE49-F238E27FC236}">
                <a16:creationId xmlns:a16="http://schemas.microsoft.com/office/drawing/2014/main" id="{0C7A231C-8AF4-4E43-A697-9025B302643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20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a:lstStyle>
            <a:lvl1pPr marL="0" indent="0">
              <a:buFont typeface="System Font"/>
              <a:buNone/>
              <a:defRPr sz="2100"/>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a:lstStyle>
            <a:lvl1pPr marL="0" indent="0">
              <a:buFont typeface="System Font"/>
              <a:buNone/>
              <a:defRPr sz="2100"/>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a:lstStyle>
            <a:lvl1pPr marL="0" indent="0">
              <a:buFont typeface="System Font"/>
              <a:buNone/>
              <a:defRPr sz="2100"/>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a:lstStyle>
            <a:lvl1pPr marL="0" indent="0">
              <a:buFont typeface="System Font"/>
              <a:buNone/>
              <a:defRPr sz="2100"/>
            </a:lvl1pPr>
          </a:lstStyle>
          <a:p>
            <a:pPr lvl="0"/>
            <a:r>
              <a:rPr lang="en-GB" dirty="0"/>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900454-7C11-214F-B74C-EAD0692E5BB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9302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8727B408-3B80-E047-8E89-A6F90A0674F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27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725"/>
            <a:ext cx="3735261"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11" name="Straight Connector 10">
            <a:extLst>
              <a:ext uri="{FF2B5EF4-FFF2-40B4-BE49-F238E27FC236}">
                <a16:creationId xmlns:a16="http://schemas.microsoft.com/office/drawing/2014/main" id="{27138542-C06D-B244-85C6-5F0CFB02341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2252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cxnSp>
        <p:nvCxnSpPr>
          <p:cNvPr id="17" name="Straight Connector 16">
            <a:extLst>
              <a:ext uri="{FF2B5EF4-FFF2-40B4-BE49-F238E27FC236}">
                <a16:creationId xmlns:a16="http://schemas.microsoft.com/office/drawing/2014/main" id="{3A08622F-0304-AE4D-86E4-8E085E0E2B5C}"/>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030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3"/>
            <a:ext cx="5759452" cy="3565525"/>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6" name="Straight Connector 5">
            <a:extLst>
              <a:ext uri="{FF2B5EF4-FFF2-40B4-BE49-F238E27FC236}">
                <a16:creationId xmlns:a16="http://schemas.microsoft.com/office/drawing/2014/main" id="{012110AA-234A-A34F-9352-597F694EE4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204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Half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450FF44B-B924-7F4D-A109-3899E1A3ABD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2A3D7CA0-FE28-F945-A9AB-B46AB4185914}"/>
              </a:ext>
            </a:extLst>
          </p:cNvPr>
          <p:cNvSpPr>
            <a:spLocks noGrp="1"/>
          </p:cNvSpPr>
          <p:nvPr>
            <p:ph type="pic" sz="quarter" idx="25"/>
          </p:nvPr>
        </p:nvSpPr>
        <p:spPr>
          <a:xfrm>
            <a:off x="0" y="0"/>
            <a:ext cx="3935413"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3453002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Half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4F3587A2-7153-DC40-A54F-39AD356FD814}"/>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4E5952EC-8DFF-3644-B2A1-FC6AEC35D4DB}"/>
              </a:ext>
            </a:extLst>
          </p:cNvPr>
          <p:cNvSpPr>
            <a:spLocks noGrp="1"/>
          </p:cNvSpPr>
          <p:nvPr>
            <p:ph type="pic" sz="quarter" idx="25"/>
          </p:nvPr>
        </p:nvSpPr>
        <p:spPr>
          <a:xfrm>
            <a:off x="8256587" y="0"/>
            <a:ext cx="3935413"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3368416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Half 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59" y="1484313"/>
            <a:ext cx="5759452" cy="3565525"/>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cxnSp>
        <p:nvCxnSpPr>
          <p:cNvPr id="5" name="Straight Connector 4">
            <a:extLst>
              <a:ext uri="{FF2B5EF4-FFF2-40B4-BE49-F238E27FC236}">
                <a16:creationId xmlns:a16="http://schemas.microsoft.com/office/drawing/2014/main" id="{BA1A545B-F6E8-F04B-B953-FABCE26C131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17F09B3B-975E-2847-8E3A-084792489301}"/>
              </a:ext>
            </a:extLst>
          </p:cNvPr>
          <p:cNvSpPr>
            <a:spLocks noGrp="1"/>
          </p:cNvSpPr>
          <p:nvPr>
            <p:ph type="title"/>
          </p:nvPr>
        </p:nvSpPr>
        <p:spPr>
          <a:xfrm>
            <a:off x="6240463" y="397397"/>
            <a:ext cx="5759450" cy="763066"/>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sp>
        <p:nvSpPr>
          <p:cNvPr id="7" name="Picture Placeholder 4">
            <a:extLst>
              <a:ext uri="{FF2B5EF4-FFF2-40B4-BE49-F238E27FC236}">
                <a16:creationId xmlns:a16="http://schemas.microsoft.com/office/drawing/2014/main" id="{1D01B663-E357-5841-A706-B7ED5671EFAE}"/>
              </a:ext>
            </a:extLst>
          </p:cNvPr>
          <p:cNvSpPr>
            <a:spLocks noGrp="1"/>
          </p:cNvSpPr>
          <p:nvPr>
            <p:ph type="pic" sz="quarter" idx="25"/>
          </p:nvPr>
        </p:nvSpPr>
        <p:spPr>
          <a:xfrm>
            <a:off x="0" y="0"/>
            <a:ext cx="5951539"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69040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alf image">
    <p:bg>
      <p:bgPr>
        <a:solidFill>
          <a:schemeClr val="tx2"/>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80E591D7-212B-DD43-8F0E-D81BF3B9FEC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B6D8B102-3B97-9B4E-9C99-705D51EF487A}"/>
              </a:ext>
            </a:extLst>
          </p:cNvPr>
          <p:cNvSpPr>
            <a:spLocks noGrp="1"/>
          </p:cNvSpPr>
          <p:nvPr>
            <p:ph type="pic" sz="quarter" idx="25"/>
          </p:nvPr>
        </p:nvSpPr>
        <p:spPr>
          <a:xfrm>
            <a:off x="6240461" y="0"/>
            <a:ext cx="5951539" cy="6858000"/>
          </a:xfrm>
          <a:blipFill>
            <a:blip r:embed="rId3"/>
            <a:stretch>
              <a:fillRect/>
            </a:stretch>
          </a:blipFill>
        </p:spPr>
        <p:txBody>
          <a:bodyPr/>
          <a:lstStyle/>
          <a:p>
            <a:endParaRPr lang="en-US"/>
          </a:p>
        </p:txBody>
      </p:sp>
    </p:spTree>
    <p:extLst>
      <p:ext uri="{BB962C8B-B14F-4D97-AF65-F5344CB8AC3E}">
        <p14:creationId xmlns:p14="http://schemas.microsoft.com/office/powerpoint/2010/main" val="2528273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45DA5E3D-1BBE-2441-A13D-A9E651762070}"/>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icture Placeholder 3">
            <a:extLst>
              <a:ext uri="{FF2B5EF4-FFF2-40B4-BE49-F238E27FC236}">
                <a16:creationId xmlns:a16="http://schemas.microsoft.com/office/drawing/2014/main" id="{173398B4-1EAB-6742-824A-440626362278}"/>
              </a:ext>
            </a:extLst>
          </p:cNvPr>
          <p:cNvSpPr>
            <a:spLocks noGrp="1"/>
          </p:cNvSpPr>
          <p:nvPr>
            <p:ph type="pic" sz="quarter" idx="25"/>
          </p:nvPr>
        </p:nvSpPr>
        <p:spPr>
          <a:xfrm>
            <a:off x="0" y="3429000"/>
            <a:ext cx="12192000" cy="3429000"/>
          </a:xfrm>
          <a:blipFill>
            <a:blip r:embed="rId3"/>
            <a:stretch>
              <a:fillRect/>
            </a:stretch>
          </a:blipFill>
        </p:spPr>
        <p:txBody>
          <a:bodyPr/>
          <a:lstStyle/>
          <a:p>
            <a:endParaRPr lang="en-US"/>
          </a:p>
        </p:txBody>
      </p:sp>
    </p:spTree>
    <p:extLst>
      <p:ext uri="{BB962C8B-B14F-4D97-AF65-F5344CB8AC3E}">
        <p14:creationId xmlns:p14="http://schemas.microsoft.com/office/powerpoint/2010/main" val="4189715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 image (top)">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74FF524-3FC6-3549-AF1C-918B93B668A5}"/>
              </a:ext>
            </a:extLst>
          </p:cNvPr>
          <p:cNvSpPr>
            <a:spLocks noGrp="1"/>
          </p:cNvSpPr>
          <p:nvPr>
            <p:ph type="pic" sz="quarter" idx="25"/>
          </p:nvPr>
        </p:nvSpPr>
        <p:spPr>
          <a:xfrm>
            <a:off x="0" y="0"/>
            <a:ext cx="12192000" cy="3429000"/>
          </a:xfrm>
          <a:blipFill>
            <a:blip r:embed="rId2"/>
            <a:stretch>
              <a:fillRect/>
            </a:stretch>
          </a:blipFill>
        </p:spPr>
        <p:txBody>
          <a:bodyPr/>
          <a:lstStyle/>
          <a:p>
            <a:endParaRPr lang="en-US"/>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5C24DFC8-DB80-F44F-A94E-31710D0E08A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26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theme" Target="../theme/theme4.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5.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7" name="TextBox 6">
            <a:extLst>
              <a:ext uri="{FF2B5EF4-FFF2-40B4-BE49-F238E27FC236}">
                <a16:creationId xmlns:a16="http://schemas.microsoft.com/office/drawing/2014/main" id="{B78D0AA3-40C7-9A43-9554-0710358C2B18}"/>
              </a:ext>
            </a:extLst>
          </p:cNvPr>
          <p:cNvSpPr txBox="1"/>
          <p:nvPr userDrawn="1"/>
        </p:nvSpPr>
        <p:spPr>
          <a:xfrm>
            <a:off x="200555" y="6655264"/>
            <a:ext cx="575011" cy="211203"/>
          </a:xfrm>
          <a:prstGeom prst="rect">
            <a:avLst/>
          </a:prstGeom>
          <a:solidFill>
            <a:schemeClr val="tx2"/>
          </a:solidFill>
        </p:spPr>
        <p:txBody>
          <a:bodyPr wrap="none" lIns="72000" tIns="36000" rIns="72000" bIns="36000" rtlCol="0">
            <a:spAutoFit/>
          </a:bodyPr>
          <a:lstStyle/>
          <a:p>
            <a:r>
              <a:rPr lang="en-US" sz="900" b="1" dirty="0">
                <a:solidFill>
                  <a:schemeClr val="bg1"/>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795" r:id="rId1"/>
    <p:sldLayoutId id="2147483872" r:id="rId2"/>
    <p:sldLayoutId id="2147483810" r:id="rId3"/>
    <p:sldLayoutId id="2147483873" r:id="rId4"/>
    <p:sldLayoutId id="2147483815" r:id="rId5"/>
    <p:sldLayoutId id="2147483818" r:id="rId6"/>
    <p:sldLayoutId id="2147483876" r:id="rId7"/>
    <p:sldLayoutId id="2147483961" r:id="rId8"/>
    <p:sldLayoutId id="2147483817" r:id="rId9"/>
    <p:sldLayoutId id="2147483816" r:id="rId10"/>
    <p:sldLayoutId id="2147483814" r:id="rId11"/>
    <p:sldLayoutId id="2147483982" r:id="rId12"/>
    <p:sldLayoutId id="2147483993" r:id="rId13"/>
    <p:sldLayoutId id="2147483994" r:id="rId14"/>
    <p:sldLayoutId id="2147483987" r:id="rId15"/>
    <p:sldLayoutId id="2147483977" r:id="rId16"/>
    <p:sldLayoutId id="2147483999" r:id="rId17"/>
    <p:sldLayoutId id="2147484000" r:id="rId18"/>
    <p:sldLayoutId id="2147484035" r:id="rId19"/>
    <p:sldLayoutId id="2147484036" r:id="rId20"/>
    <p:sldLayoutId id="2147484037" r:id="rId21"/>
    <p:sldLayoutId id="2147484135" r:id="rId22"/>
    <p:sldLayoutId id="2147484136" r:id="rId23"/>
    <p:sldLayoutId id="2147484126" r:id="rId24"/>
    <p:sldLayoutId id="2147484137" r:id="rId25"/>
  </p:sldLayoutIdLst>
  <p:hf sldNum="0" hdr="0" dt="0"/>
  <p:txStyles>
    <p:titleStyle>
      <a:lvl1pPr algn="l" defTabSz="914400" rtl="0" eaLnBrk="1" latinLnBrk="0" hangingPunct="1">
        <a:lnSpc>
          <a:spcPct val="100000"/>
        </a:lnSpc>
        <a:spcBef>
          <a:spcPct val="0"/>
        </a:spcBef>
        <a:buNone/>
        <a:defRPr sz="2500" b="1"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p:titleStyle>
    <p:bodyStyle>
      <a:lvl1pPr marL="361950" indent="-361950" algn="l" defTabSz="914400" rtl="0" eaLnBrk="1" latinLnBrk="0" hangingPunct="1">
        <a:lnSpc>
          <a:spcPct val="90000"/>
        </a:lnSpc>
        <a:spcBef>
          <a:spcPts val="10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720725" indent="-355600" algn="l" defTabSz="914400" rtl="0" eaLnBrk="1" latinLnBrk="0" hangingPunct="1">
        <a:lnSpc>
          <a:spcPct val="90000"/>
        </a:lnSpc>
        <a:spcBef>
          <a:spcPts val="5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userDrawn="1">
          <p15:clr>
            <a:srgbClr val="000000"/>
          </p15:clr>
        </p15:guide>
        <p15:guide id="3" pos="7559" userDrawn="1">
          <p15:clr>
            <a:srgbClr val="000000"/>
          </p15:clr>
        </p15:guide>
        <p15:guide id="4" orient="horz" pos="2047">
          <p15:clr>
            <a:srgbClr val="547EBF"/>
          </p15:clr>
        </p15:guide>
        <p15:guide id="5" orient="horz" pos="119" userDrawn="1">
          <p15:clr>
            <a:srgbClr val="000000"/>
          </p15:clr>
        </p15:guide>
        <p15:guide id="6" orient="horz" pos="4110">
          <p15:clr>
            <a:srgbClr val="000000"/>
          </p15:clr>
        </p15:guide>
        <p15:guide id="7" orient="horz" pos="3974" userDrawn="1">
          <p15:clr>
            <a:srgbClr val="000000"/>
          </p15:clr>
        </p15:guide>
        <p15:guide id="8" pos="3749" userDrawn="1">
          <p15:clr>
            <a:srgbClr val="5ACBF0"/>
          </p15:clr>
        </p15:guide>
        <p15:guide id="9" pos="5836" userDrawn="1">
          <p15:clr>
            <a:srgbClr val="5ACBF0"/>
          </p15:clr>
        </p15:guide>
        <p15:guide id="10" orient="horz" pos="2160">
          <p15:clr>
            <a:srgbClr val="5ACBF0"/>
          </p15:clr>
        </p15:guide>
        <p15:guide id="11" orient="horz" pos="1933">
          <p15:clr>
            <a:srgbClr val="5ACBF0"/>
          </p15:clr>
        </p15:guide>
        <p15:guide id="12" pos="2479" userDrawn="1">
          <p15:clr>
            <a:srgbClr val="FBAE40"/>
          </p15:clr>
        </p15:guide>
        <p15:guide id="13" pos="2661" userDrawn="1">
          <p15:clr>
            <a:srgbClr val="FBAE40"/>
          </p15:clr>
        </p15:guide>
        <p15:guide id="14" pos="5019" userDrawn="1">
          <p15:clr>
            <a:srgbClr val="FBAE40"/>
          </p15:clr>
        </p15:guide>
        <p15:guide id="15" pos="5201" userDrawn="1">
          <p15:clr>
            <a:srgbClr val="FBAE40"/>
          </p15:clr>
        </p15:guide>
        <p15:guide id="16" pos="3931" userDrawn="1">
          <p15:clr>
            <a:srgbClr val="5ACBF0"/>
          </p15:clr>
        </p15:guide>
        <p15:guide id="17" pos="5654" userDrawn="1">
          <p15:clr>
            <a:srgbClr val="5ACBF0"/>
          </p15:clr>
        </p15:guide>
        <p15:guide id="18" pos="2026" userDrawn="1">
          <p15:clr>
            <a:srgbClr val="5ACBF0"/>
          </p15:clr>
        </p15:guide>
        <p15:guide id="19" pos="1844" userDrawn="1">
          <p15:clr>
            <a:srgbClr val="5ACBF0"/>
          </p15:clr>
        </p15:guide>
        <p15:guide id="24" orient="horz" pos="731">
          <p15:clr>
            <a:srgbClr val="000000"/>
          </p15:clr>
        </p15:guide>
        <p15:guide id="25" orient="horz" pos="935">
          <p15:clr>
            <a:srgbClr val="000000"/>
          </p15:clr>
        </p15:guide>
        <p15:guide id="26" orient="horz" pos="232" userDrawn="1">
          <p15:clr>
            <a:srgbClr val="5ACBF0"/>
          </p15:clr>
        </p15:guide>
        <p15:guide id="27" orient="horz" pos="3385" userDrawn="1">
          <p15:clr>
            <a:srgbClr val="000000"/>
          </p15:clr>
        </p15:guide>
        <p15:guide id="28" orient="horz" pos="3181"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bg1"/>
          </a:solidFill>
        </p:spPr>
        <p:txBody>
          <a:bodyPr wrap="none" lIns="72000" tIns="36000" rIns="72000" bIns="36000" rtlCol="0">
            <a:spAutoFit/>
          </a:bodyPr>
          <a:lstStyle/>
          <a:p>
            <a:r>
              <a:rPr lang="en-US" sz="900" b="1" dirty="0">
                <a:solidFill>
                  <a:schemeClr val="tx2"/>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263549408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2" r:id="rId7"/>
    <p:sldLayoutId id="2147483953" r:id="rId8"/>
    <p:sldLayoutId id="2147483964" r:id="rId9"/>
    <p:sldLayoutId id="2147483954" r:id="rId10"/>
    <p:sldLayoutId id="2147483955" r:id="rId11"/>
    <p:sldLayoutId id="2147483956" r:id="rId12"/>
    <p:sldLayoutId id="2147483978" r:id="rId13"/>
    <p:sldLayoutId id="2147483995" r:id="rId14"/>
    <p:sldLayoutId id="2147483996" r:id="rId15"/>
    <p:sldLayoutId id="2147483985" r:id="rId16"/>
    <p:sldLayoutId id="2147483972" r:id="rId17"/>
    <p:sldLayoutId id="2147484001" r:id="rId18"/>
    <p:sldLayoutId id="2147484002" r:id="rId19"/>
    <p:sldLayoutId id="2147483969" r:id="rId20"/>
    <p:sldLayoutId id="2147483970" r:id="rId21"/>
    <p:sldLayoutId id="2147483971" r:id="rId22"/>
    <p:sldLayoutId id="2147483960" r:id="rId23"/>
    <p:sldLayoutId id="2147484138" r:id="rId24"/>
  </p:sldLayoutIdLst>
  <p:hf sldNum="0" hdr="0" dt="0"/>
  <p:txStyles>
    <p:titleStyle>
      <a:lvl1pPr algn="l" defTabSz="914400" rtl="0" eaLnBrk="1" latinLnBrk="0" hangingPunct="1">
        <a:lnSpc>
          <a:spcPct val="100000"/>
        </a:lnSpc>
        <a:spcBef>
          <a:spcPct val="0"/>
        </a:spcBef>
        <a:buNone/>
        <a:defRPr sz="2500" b="1"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p:titleStyle>
    <p:bodyStyle>
      <a:lvl1pPr marL="365125" indent="-365125" algn="l" defTabSz="914400" rtl="0" eaLnBrk="1" latinLnBrk="0" hangingPunct="1">
        <a:lnSpc>
          <a:spcPct val="90000"/>
        </a:lnSpc>
        <a:spcBef>
          <a:spcPts val="10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720725" indent="-355600"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userDrawn="1">
          <p15:clr>
            <a:srgbClr val="000000"/>
          </p15:clr>
        </p15:guide>
        <p15:guide id="26" orient="horz" pos="232">
          <p15:clr>
            <a:srgbClr val="5ACBF0"/>
          </p15:clr>
        </p15:guide>
        <p15:guide id="27" orient="horz" pos="3181" userDrawn="1">
          <p15:clr>
            <a:srgbClr val="000000"/>
          </p15:clr>
        </p15:guide>
        <p15:guide id="28" orient="horz" pos="935" userDrawn="1">
          <p15:clr>
            <a:srgbClr val="00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bg1"/>
          </a:solidFill>
        </p:spPr>
        <p:txBody>
          <a:bodyPr wrap="none" lIns="72000" tIns="36000" rIns="72000" bIns="36000" rtlCol="0">
            <a:spAutoFit/>
          </a:bodyPr>
          <a:lstStyle/>
          <a:p>
            <a:r>
              <a:rPr lang="en-US" sz="900" b="1" dirty="0">
                <a:solidFill>
                  <a:schemeClr val="tx2"/>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11233391"/>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Lst>
  <p:hf sldNum="0" hdr="0" dt="0"/>
  <p:txStyles>
    <p:titleStyle>
      <a:lvl1pPr algn="l" defTabSz="914400" rtl="0" eaLnBrk="1" latinLnBrk="0" hangingPunct="1">
        <a:lnSpc>
          <a:spcPct val="100000"/>
        </a:lnSpc>
        <a:spcBef>
          <a:spcPct val="0"/>
        </a:spcBef>
        <a:buNone/>
        <a:defRPr sz="2500" b="1" kern="1200" baseline="0">
          <a:solidFill>
            <a:schemeClr val="bg1"/>
          </a:solidFill>
          <a:latin typeface="Arial" panose="020B0604020202020204" pitchFamily="34" charset="0"/>
          <a:ea typeface="AECOM Sans" panose="020B0504020202020204" pitchFamily="34" charset="0"/>
          <a:cs typeface="Arial" panose="020B0604020202020204" pitchFamily="34" charset="0"/>
        </a:defRPr>
      </a:lvl1pPr>
    </p:titleStyle>
    <p:bodyStyle>
      <a:lvl1pPr marL="358775" indent="-358775" algn="l" defTabSz="914400" rtl="0" eaLnBrk="1" latinLnBrk="0" hangingPunct="1">
        <a:lnSpc>
          <a:spcPct val="90000"/>
        </a:lnSpc>
        <a:spcBef>
          <a:spcPts val="10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719138" indent="-349250"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p15:clr>
            <a:srgbClr val="000000"/>
          </p15:clr>
        </p15:guide>
        <p15:guide id="26" orient="horz" pos="232">
          <p15:clr>
            <a:srgbClr val="5ACBF0"/>
          </p15:clr>
        </p15:guide>
        <p15:guide id="27" orient="horz" pos="3181">
          <p15:clr>
            <a:srgbClr val="000000"/>
          </p15:clr>
        </p15:guide>
        <p15:guide id="28" orient="horz" pos="935">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7" name="TextBox 6">
            <a:extLst>
              <a:ext uri="{FF2B5EF4-FFF2-40B4-BE49-F238E27FC236}">
                <a16:creationId xmlns:a16="http://schemas.microsoft.com/office/drawing/2014/main" id="{B78D0AA3-40C7-9A43-9554-0710358C2B18}"/>
              </a:ext>
            </a:extLst>
          </p:cNvPr>
          <p:cNvSpPr txBox="1"/>
          <p:nvPr userDrawn="1"/>
        </p:nvSpPr>
        <p:spPr>
          <a:xfrm>
            <a:off x="200555" y="6655264"/>
            <a:ext cx="575011" cy="211203"/>
          </a:xfrm>
          <a:prstGeom prst="rect">
            <a:avLst/>
          </a:prstGeom>
          <a:solidFill>
            <a:schemeClr val="tx2"/>
          </a:solidFill>
        </p:spPr>
        <p:txBody>
          <a:bodyPr wrap="none" lIns="72000" tIns="36000" rIns="72000" bIns="36000" rtlCol="0">
            <a:spAutoFit/>
          </a:bodyPr>
          <a:lstStyle/>
          <a:p>
            <a:r>
              <a:rPr lang="en-US" sz="900" b="1" dirty="0">
                <a:solidFill>
                  <a:schemeClr val="bg1"/>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4094246634"/>
      </p:ext>
    </p:extLst>
  </p:cSld>
  <p:clrMap bg1="lt1" tx1="dk1" bg2="lt2" tx2="dk2" accent1="accent1" accent2="accent2" accent3="accent3" accent4="accent4" accent5="accent5" accent6="accent6" hlink="hlink" folHlink="folHlink"/>
  <p:sldLayoutIdLst>
    <p:sldLayoutId id="2147484097" r:id="rId1"/>
    <p:sldLayoutId id="2147484096"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19" r:id="rId13"/>
    <p:sldLayoutId id="2147484120" r:id="rId14"/>
    <p:sldLayoutId id="2147484121" r:id="rId15"/>
    <p:sldLayoutId id="2147484122" r:id="rId16"/>
    <p:sldLayoutId id="2147484123" r:id="rId17"/>
    <p:sldLayoutId id="2147484124" r:id="rId18"/>
    <p:sldLayoutId id="2147484125" r:id="rId19"/>
    <p:sldLayoutId id="2147484115" r:id="rId20"/>
    <p:sldLayoutId id="2147484116" r:id="rId21"/>
    <p:sldLayoutId id="2147484117" r:id="rId22"/>
    <p:sldLayoutId id="2147484118" r:id="rId23"/>
  </p:sldLayoutIdLst>
  <p:hf sldNum="0" hdr="0" dt="0"/>
  <p:txStyles>
    <p:titleStyle>
      <a:lvl1pPr algn="l" defTabSz="914400" rtl="0" eaLnBrk="1" latinLnBrk="0" hangingPunct="1">
        <a:lnSpc>
          <a:spcPct val="100000"/>
        </a:lnSpc>
        <a:spcBef>
          <a:spcPct val="0"/>
        </a:spcBef>
        <a:buNone/>
        <a:defRPr sz="2500" b="1" kern="1200" baseline="0">
          <a:solidFill>
            <a:schemeClr val="tx2"/>
          </a:solidFill>
          <a:latin typeface="Arial" panose="020B0604020202020204" pitchFamily="34" charset="0"/>
          <a:ea typeface="AECOM Sans" panose="020B0504020202020204" pitchFamily="34" charset="0"/>
          <a:cs typeface="Arial" panose="020B0604020202020204" pitchFamily="34" charset="0"/>
        </a:defRPr>
      </a:lvl1pPr>
    </p:titleStyle>
    <p:bodyStyle>
      <a:lvl1pPr marL="358775" indent="-358775" algn="l" defTabSz="914400" rtl="0" eaLnBrk="1" latinLnBrk="0" hangingPunct="1">
        <a:lnSpc>
          <a:spcPct val="90000"/>
        </a:lnSpc>
        <a:spcBef>
          <a:spcPts val="10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719138" indent="-360363" algn="l" defTabSz="914400" rtl="0" eaLnBrk="1" latinLnBrk="0" hangingPunct="1">
        <a:lnSpc>
          <a:spcPct val="90000"/>
        </a:lnSpc>
        <a:spcBef>
          <a:spcPts val="5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935">
          <p15:clr>
            <a:srgbClr val="000000"/>
          </p15:clr>
        </p15:guide>
        <p15:guide id="26" orient="horz" pos="232">
          <p15:clr>
            <a:srgbClr val="5ACBF0"/>
          </p15:clr>
        </p15:guide>
        <p15:guide id="27" orient="horz" pos="3385">
          <p15:clr>
            <a:srgbClr val="000000"/>
          </p15:clr>
        </p15:guide>
        <p15:guide id="28" orient="horz" pos="3181">
          <p15:clr>
            <a:srgbClr val="00000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bg1"/>
          </a:solidFill>
        </p:spPr>
        <p:txBody>
          <a:bodyPr wrap="none" lIns="72000" tIns="36000" rIns="72000" bIns="36000" rtlCol="0">
            <a:spAutoFit/>
          </a:bodyPr>
          <a:lstStyle/>
          <a:p>
            <a:r>
              <a:rPr lang="en-US" sz="900" b="1" dirty="0">
                <a:solidFill>
                  <a:schemeClr val="tx2"/>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38186884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5" r:id="rId16"/>
    <p:sldLayoutId id="2147484054" r:id="rId17"/>
    <p:sldLayoutId id="2147484056" r:id="rId18"/>
    <p:sldLayoutId id="2147484057" r:id="rId19"/>
    <p:sldLayoutId id="2147484058" r:id="rId20"/>
    <p:sldLayoutId id="2147484059" r:id="rId21"/>
    <p:sldLayoutId id="2147484060" r:id="rId22"/>
    <p:sldLayoutId id="2147484061" r:id="rId23"/>
  </p:sldLayoutIdLst>
  <p:hf sldNum="0" hdr="0" dt="0"/>
  <p:txStyles>
    <p:titleStyle>
      <a:lvl1pPr algn="l" defTabSz="914400" rtl="0" eaLnBrk="1" latinLnBrk="0" hangingPunct="1">
        <a:lnSpc>
          <a:spcPct val="100000"/>
        </a:lnSpc>
        <a:spcBef>
          <a:spcPct val="0"/>
        </a:spcBef>
        <a:buNone/>
        <a:defRPr sz="2500" b="1" kern="1200" baseline="0">
          <a:solidFill>
            <a:schemeClr val="accent2"/>
          </a:solidFill>
          <a:latin typeface="Arial" panose="020B0604020202020204" pitchFamily="34" charset="0"/>
          <a:ea typeface="AECOM Sans" panose="020B0504020202020204" pitchFamily="34" charset="0"/>
          <a:cs typeface="Arial" panose="020B0604020202020204" pitchFamily="34" charset="0"/>
        </a:defRPr>
      </a:lvl1pPr>
    </p:titleStyle>
    <p:bodyStyle>
      <a:lvl1pPr marL="365125" indent="-365125" algn="l" defTabSz="914400" rtl="0" eaLnBrk="1" latinLnBrk="0" hangingPunct="1">
        <a:lnSpc>
          <a:spcPct val="90000"/>
        </a:lnSpc>
        <a:spcBef>
          <a:spcPts val="10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714375" indent="-352425"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p15:clr>
            <a:srgbClr val="000000"/>
          </p15:clr>
        </p15:guide>
        <p15:guide id="26" orient="horz" pos="232">
          <p15:clr>
            <a:srgbClr val="5ACBF0"/>
          </p15:clr>
        </p15:guide>
        <p15:guide id="27" orient="horz" pos="3181">
          <p15:clr>
            <a:srgbClr val="000000"/>
          </p15:clr>
        </p15:guide>
        <p15:guide id="28" orient="horz" pos="935">
          <p15:clr>
            <a:srgbClr val="00000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tx2"/>
          </a:solidFill>
        </p:spPr>
        <p:txBody>
          <a:bodyPr wrap="none" lIns="72000" tIns="36000" rIns="72000" bIns="36000" rtlCol="0">
            <a:spAutoFit/>
          </a:bodyPr>
          <a:lstStyle/>
          <a:p>
            <a:r>
              <a:rPr lang="en-US" sz="900" b="1" dirty="0">
                <a:solidFill>
                  <a:schemeClr val="bg1"/>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1957699839"/>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6" r:id="rId3"/>
    <p:sldLayoutId id="2147484082" r:id="rId4"/>
    <p:sldLayoutId id="2147484083" r:id="rId5"/>
    <p:sldLayoutId id="2147484084" r:id="rId6"/>
    <p:sldLayoutId id="2147484085" r:id="rId7"/>
  </p:sldLayoutIdLst>
  <p:hf sldNum="0" hdr="0" dt="0"/>
  <p:txStyles>
    <p:titleStyle>
      <a:lvl1pPr algn="l" defTabSz="914400" rtl="0" eaLnBrk="1" latinLnBrk="0" hangingPunct="1">
        <a:lnSpc>
          <a:spcPct val="100000"/>
        </a:lnSpc>
        <a:spcBef>
          <a:spcPct val="0"/>
        </a:spcBef>
        <a:buNone/>
        <a:defRPr sz="2500" b="1" kern="1200" baseline="0">
          <a:solidFill>
            <a:schemeClr val="tx2"/>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baseline="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baseline="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p15:clr>
            <a:srgbClr val="000000"/>
          </p15:clr>
        </p15:guide>
        <p15:guide id="26" orient="horz" pos="232">
          <p15:clr>
            <a:srgbClr val="5ACBF0"/>
          </p15:clr>
        </p15:guide>
        <p15:guide id="27" orient="horz" pos="3181">
          <p15:clr>
            <a:srgbClr val="000000"/>
          </p15:clr>
        </p15:guide>
        <p15:guide id="28" orient="horz" pos="935">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7B90565-3383-9D40-AC1E-7A4BAF3AFB92}"/>
              </a:ext>
            </a:extLst>
          </p:cNvPr>
          <p:cNvSpPr>
            <a:spLocks noGrp="1"/>
          </p:cNvSpPr>
          <p:nvPr>
            <p:ph type="body" sz="quarter" idx="10"/>
          </p:nvPr>
        </p:nvSpPr>
        <p:spPr>
          <a:xfrm>
            <a:off x="192087" y="1484313"/>
            <a:ext cx="11807825" cy="933767"/>
          </a:xfrm>
        </p:spPr>
        <p:txBody>
          <a:bodyPr/>
          <a:lstStyle/>
          <a:p>
            <a:r>
              <a:rPr lang="en-US" sz="4800" dirty="0">
                <a:solidFill>
                  <a:schemeClr val="accent1"/>
                </a:solidFill>
                <a:latin typeface="AECOM Sans" panose="020B0504020202020204" pitchFamily="34" charset="0"/>
                <a:cs typeface="AECOM Sans" panose="020B0504020202020204" pitchFamily="34" charset="0"/>
              </a:rPr>
              <a:t>Local Growth Fund Impact Assessment</a:t>
            </a:r>
          </a:p>
        </p:txBody>
      </p:sp>
      <p:sp>
        <p:nvSpPr>
          <p:cNvPr id="5" name="Content Placeholder 4">
            <a:extLst>
              <a:ext uri="{FF2B5EF4-FFF2-40B4-BE49-F238E27FC236}">
                <a16:creationId xmlns:a16="http://schemas.microsoft.com/office/drawing/2014/main" id="{F4D31618-A574-0544-89BE-5BF540BAD15B}"/>
              </a:ext>
            </a:extLst>
          </p:cNvPr>
          <p:cNvSpPr>
            <a:spLocks noGrp="1"/>
          </p:cNvSpPr>
          <p:nvPr>
            <p:ph type="body" sz="quarter" idx="11"/>
          </p:nvPr>
        </p:nvSpPr>
        <p:spPr>
          <a:xfrm>
            <a:off x="192088" y="4460240"/>
            <a:ext cx="8778176" cy="589598"/>
          </a:xfrm>
        </p:spPr>
        <p:txBody>
          <a:bodyPr/>
          <a:lstStyle/>
          <a:p>
            <a:pPr lvl="0"/>
            <a:r>
              <a:rPr lang="en-US" dirty="0" err="1">
                <a:latin typeface="AECOM Sans" panose="020B0504020202020204" pitchFamily="34" charset="0"/>
                <a:cs typeface="AECOM Sans" panose="020B0504020202020204" pitchFamily="34" charset="0"/>
              </a:rPr>
              <a:t>Solent</a:t>
            </a:r>
            <a:r>
              <a:rPr lang="en-US" dirty="0">
                <a:latin typeface="AECOM Sans" panose="020B0504020202020204" pitchFamily="34" charset="0"/>
                <a:cs typeface="AECOM Sans" panose="020B0504020202020204" pitchFamily="34" charset="0"/>
              </a:rPr>
              <a:t> LEP – June 2020</a:t>
            </a:r>
          </a:p>
        </p:txBody>
      </p:sp>
      <p:sp>
        <p:nvSpPr>
          <p:cNvPr id="6" name="Content Placeholder 7">
            <a:extLst>
              <a:ext uri="{FF2B5EF4-FFF2-40B4-BE49-F238E27FC236}">
                <a16:creationId xmlns:a16="http://schemas.microsoft.com/office/drawing/2014/main" id="{0F67A7ED-C15F-43C2-82B6-07930D15AD14}"/>
              </a:ext>
            </a:extLst>
          </p:cNvPr>
          <p:cNvSpPr txBox="1">
            <a:spLocks/>
          </p:cNvSpPr>
          <p:nvPr/>
        </p:nvSpPr>
        <p:spPr>
          <a:xfrm>
            <a:off x="192086" y="2459673"/>
            <a:ext cx="11807825" cy="689927"/>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buFont typeface="System Font"/>
              <a:buNone/>
              <a:tabLst/>
              <a:defRPr sz="6000" b="1" i="0"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a:lvl2pPr marL="720725" indent="-355600"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ECOM Sans" panose="020B0504020202020204" pitchFamily="34" charset="0"/>
                <a:cs typeface="AECOM Sans" panose="020B0504020202020204" pitchFamily="34" charset="0"/>
              </a:rPr>
              <a:t>Early Stage Progress Review of 18 projects</a:t>
            </a:r>
          </a:p>
        </p:txBody>
      </p:sp>
    </p:spTree>
    <p:extLst>
      <p:ext uri="{BB962C8B-B14F-4D97-AF65-F5344CB8AC3E}">
        <p14:creationId xmlns:p14="http://schemas.microsoft.com/office/powerpoint/2010/main" val="160408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9296EA-F092-7F4B-9D40-621DCF8707AC}"/>
              </a:ext>
            </a:extLst>
          </p:cNvPr>
          <p:cNvSpPr>
            <a:spLocks noGrp="1"/>
          </p:cNvSpPr>
          <p:nvPr>
            <p:ph type="title"/>
          </p:nvPr>
        </p:nvSpPr>
        <p:spPr>
          <a:xfrm>
            <a:off x="277791" y="1730854"/>
            <a:ext cx="2770466" cy="792162"/>
          </a:xfrm>
        </p:spPr>
        <p:txBody>
          <a:bodyPr anchor="ctr"/>
          <a:lstStyle/>
          <a:p>
            <a:r>
              <a:rPr lang="en-US" dirty="0">
                <a:solidFill>
                  <a:schemeClr val="tx2"/>
                </a:solidFill>
                <a:latin typeface="AECOM Sans" panose="020B0504020202020204" pitchFamily="34" charset="0"/>
                <a:cs typeface="AECOM Sans" panose="020B0504020202020204" pitchFamily="34" charset="0"/>
              </a:rPr>
              <a:t>Study objectives</a:t>
            </a:r>
          </a:p>
        </p:txBody>
      </p:sp>
      <p:sp>
        <p:nvSpPr>
          <p:cNvPr id="4" name="Title 9">
            <a:extLst>
              <a:ext uri="{FF2B5EF4-FFF2-40B4-BE49-F238E27FC236}">
                <a16:creationId xmlns:a16="http://schemas.microsoft.com/office/drawing/2014/main" id="{A50FF49A-6259-4349-9DF9-E246C708DA5C}"/>
              </a:ext>
            </a:extLst>
          </p:cNvPr>
          <p:cNvSpPr txBox="1">
            <a:spLocks/>
          </p:cNvSpPr>
          <p:nvPr/>
        </p:nvSpPr>
        <p:spPr>
          <a:xfrm>
            <a:off x="201719" y="4814251"/>
            <a:ext cx="2922609" cy="7921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500" b="1"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solidFill>
                  <a:schemeClr val="tx2"/>
                </a:solidFill>
                <a:latin typeface="AECOM Sans" panose="020B0504020202020204" pitchFamily="34" charset="0"/>
                <a:cs typeface="AECOM Sans" panose="020B0504020202020204" pitchFamily="34" charset="0"/>
              </a:rPr>
              <a:t>Study outputs</a:t>
            </a:r>
          </a:p>
        </p:txBody>
      </p:sp>
      <p:sp>
        <p:nvSpPr>
          <p:cNvPr id="2" name="Rectangle: Rounded Corners 1">
            <a:extLst>
              <a:ext uri="{FF2B5EF4-FFF2-40B4-BE49-F238E27FC236}">
                <a16:creationId xmlns:a16="http://schemas.microsoft.com/office/drawing/2014/main" id="{8D75CC20-8988-47AB-B23D-6D45A8A476AE}"/>
              </a:ext>
            </a:extLst>
          </p:cNvPr>
          <p:cNvSpPr/>
          <p:nvPr/>
        </p:nvSpPr>
        <p:spPr>
          <a:xfrm>
            <a:off x="3342640" y="494670"/>
            <a:ext cx="8490546" cy="3264530"/>
          </a:xfrm>
          <a:prstGeom prst="roundRect">
            <a:avLst/>
          </a:prstGeom>
          <a:solidFill>
            <a:srgbClr val="C4F5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Wingdings" panose="05000000000000000000" pitchFamily="2" charset="2"/>
              <a:buChar char="§"/>
            </a:pPr>
            <a:r>
              <a:rPr lang="en-GB" sz="2000" dirty="0">
                <a:solidFill>
                  <a:schemeClr val="tx2"/>
                </a:solidFill>
                <a:latin typeface="AECOM Sans" panose="020B0504020202020204" pitchFamily="34" charset="0"/>
                <a:ea typeface="AECOM Sans" panose="020B0504020202020204" pitchFamily="34" charset="0"/>
                <a:cs typeface="AECOM Sans" panose="020B0504020202020204" pitchFamily="34" charset="0"/>
              </a:rPr>
              <a:t>Provide an overview of 19 LGF-funded projects and their performance to date in terms of timescales, budget, outputs and outcomes</a:t>
            </a:r>
          </a:p>
          <a:p>
            <a:pPr marL="285750" indent="-285750">
              <a:spcBef>
                <a:spcPts val="600"/>
              </a:spcBef>
              <a:spcAft>
                <a:spcPts val="600"/>
              </a:spcAft>
              <a:buFont typeface="Wingdings" panose="05000000000000000000" pitchFamily="2" charset="2"/>
              <a:buChar char="§"/>
            </a:pPr>
            <a:r>
              <a:rPr lang="en-GB" sz="2000" dirty="0">
                <a:solidFill>
                  <a:schemeClr val="tx2"/>
                </a:solidFill>
                <a:latin typeface="AECOM Sans" panose="020B0504020202020204" pitchFamily="34" charset="0"/>
                <a:ea typeface="AECOM Sans" panose="020B0504020202020204" pitchFamily="34" charset="0"/>
                <a:cs typeface="AECOM Sans" panose="020B0504020202020204" pitchFamily="34" charset="0"/>
              </a:rPr>
              <a:t>Assess the benefits realised by the selected projects so far and their economic value to the Solent LEP area</a:t>
            </a:r>
          </a:p>
        </p:txBody>
      </p:sp>
      <p:sp>
        <p:nvSpPr>
          <p:cNvPr id="9" name="Rectangle: Rounded Corners 8">
            <a:extLst>
              <a:ext uri="{FF2B5EF4-FFF2-40B4-BE49-F238E27FC236}">
                <a16:creationId xmlns:a16="http://schemas.microsoft.com/office/drawing/2014/main" id="{9A4869F3-1F0F-4A88-8772-B73DD1562637}"/>
              </a:ext>
            </a:extLst>
          </p:cNvPr>
          <p:cNvSpPr/>
          <p:nvPr/>
        </p:nvSpPr>
        <p:spPr>
          <a:xfrm>
            <a:off x="3342640" y="4084320"/>
            <a:ext cx="8490546" cy="225202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Wingdings" panose="05000000000000000000" pitchFamily="2" charset="2"/>
              <a:buChar char="§"/>
            </a:pPr>
            <a:r>
              <a:rPr lang="en-GB" sz="2000" dirty="0">
                <a:solidFill>
                  <a:schemeClr val="tx2"/>
                </a:solidFill>
                <a:latin typeface="AECOM Sans" panose="020B0504020202020204" pitchFamily="34" charset="0"/>
                <a:ea typeface="AECOM Sans" panose="020B0504020202020204" pitchFamily="34" charset="0"/>
                <a:cs typeface="AECOM Sans" panose="020B0504020202020204" pitchFamily="34" charset="0"/>
              </a:rPr>
              <a:t>A report which can be used to communicate the LGF’s value and impacts to local, regional and national stakeholders</a:t>
            </a:r>
          </a:p>
          <a:p>
            <a:pPr marL="285750" indent="-285750">
              <a:spcBef>
                <a:spcPts val="600"/>
              </a:spcBef>
              <a:spcAft>
                <a:spcPts val="600"/>
              </a:spcAft>
              <a:buFont typeface="Wingdings" panose="05000000000000000000" pitchFamily="2" charset="2"/>
              <a:buChar char="§"/>
            </a:pPr>
            <a:r>
              <a:rPr lang="en-GB" sz="2000" dirty="0">
                <a:solidFill>
                  <a:schemeClr val="tx2"/>
                </a:solidFill>
                <a:latin typeface="AECOM Sans" panose="020B0504020202020204" pitchFamily="34" charset="0"/>
                <a:ea typeface="AECOM Sans" panose="020B0504020202020204" pitchFamily="34" charset="0"/>
                <a:cs typeface="AECOM Sans" panose="020B0504020202020204" pitchFamily="34" charset="0"/>
              </a:rPr>
              <a:t>Lessons and recommendations which can be applied to future project monitoring and evaluations</a:t>
            </a:r>
          </a:p>
        </p:txBody>
      </p:sp>
    </p:spTree>
    <p:extLst>
      <p:ext uri="{BB962C8B-B14F-4D97-AF65-F5344CB8AC3E}">
        <p14:creationId xmlns:p14="http://schemas.microsoft.com/office/powerpoint/2010/main" val="827501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A91DBD6-A581-43D0-AF1E-5CFC55F06AFA}"/>
              </a:ext>
            </a:extLst>
          </p:cNvPr>
          <p:cNvSpPr/>
          <p:nvPr/>
        </p:nvSpPr>
        <p:spPr>
          <a:xfrm>
            <a:off x="8980227" y="0"/>
            <a:ext cx="3211773"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 name="Title 1">
            <a:extLst>
              <a:ext uri="{FF2B5EF4-FFF2-40B4-BE49-F238E27FC236}">
                <a16:creationId xmlns:a16="http://schemas.microsoft.com/office/drawing/2014/main" id="{36BA259E-CC4D-473C-AA31-559A07D31185}"/>
              </a:ext>
            </a:extLst>
          </p:cNvPr>
          <p:cNvSpPr>
            <a:spLocks noGrp="1"/>
          </p:cNvSpPr>
          <p:nvPr>
            <p:ph type="title"/>
          </p:nvPr>
        </p:nvSpPr>
        <p:spPr/>
        <p:txBody>
          <a:bodyPr/>
          <a:lstStyle/>
          <a:p>
            <a:r>
              <a:rPr lang="en-GB" sz="3200" dirty="0">
                <a:latin typeface="AECOM Sans" panose="020B0504020202020204" pitchFamily="34" charset="0"/>
                <a:cs typeface="AECOM Sans" panose="020B0504020202020204" pitchFamily="34" charset="0"/>
              </a:rPr>
              <a:t>Portfolio delivery overview</a:t>
            </a:r>
          </a:p>
        </p:txBody>
      </p:sp>
      <p:sp>
        <p:nvSpPr>
          <p:cNvPr id="7" name="Flowchart: Connector 6">
            <a:extLst>
              <a:ext uri="{FF2B5EF4-FFF2-40B4-BE49-F238E27FC236}">
                <a16:creationId xmlns:a16="http://schemas.microsoft.com/office/drawing/2014/main" id="{0974149B-D54B-43A8-B3B8-5BBDB5B58178}"/>
              </a:ext>
            </a:extLst>
          </p:cNvPr>
          <p:cNvSpPr/>
          <p:nvPr/>
        </p:nvSpPr>
        <p:spPr>
          <a:xfrm>
            <a:off x="2520001" y="3006110"/>
            <a:ext cx="1549592" cy="150746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10</a:t>
            </a:r>
          </a:p>
        </p:txBody>
      </p:sp>
      <p:sp>
        <p:nvSpPr>
          <p:cNvPr id="8" name="Flowchart: Connector 7">
            <a:extLst>
              <a:ext uri="{FF2B5EF4-FFF2-40B4-BE49-F238E27FC236}">
                <a16:creationId xmlns:a16="http://schemas.microsoft.com/office/drawing/2014/main" id="{D3BE45F2-8E43-49DC-81E2-2C780DCB3424}"/>
              </a:ext>
            </a:extLst>
          </p:cNvPr>
          <p:cNvSpPr/>
          <p:nvPr/>
        </p:nvSpPr>
        <p:spPr>
          <a:xfrm>
            <a:off x="2520000" y="4836996"/>
            <a:ext cx="1549592" cy="150746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17</a:t>
            </a:r>
          </a:p>
        </p:txBody>
      </p:sp>
      <p:sp>
        <p:nvSpPr>
          <p:cNvPr id="9" name="Flowchart: Connector 8">
            <a:extLst>
              <a:ext uri="{FF2B5EF4-FFF2-40B4-BE49-F238E27FC236}">
                <a16:creationId xmlns:a16="http://schemas.microsoft.com/office/drawing/2014/main" id="{26D06984-72D9-49AB-98A7-D1C09E70873B}"/>
              </a:ext>
            </a:extLst>
          </p:cNvPr>
          <p:cNvSpPr/>
          <p:nvPr/>
        </p:nvSpPr>
        <p:spPr>
          <a:xfrm>
            <a:off x="2519999" y="1175224"/>
            <a:ext cx="1549592" cy="150746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6</a:t>
            </a:r>
          </a:p>
        </p:txBody>
      </p:sp>
      <p:sp>
        <p:nvSpPr>
          <p:cNvPr id="10" name="Flowchart: Connector 9">
            <a:extLst>
              <a:ext uri="{FF2B5EF4-FFF2-40B4-BE49-F238E27FC236}">
                <a16:creationId xmlns:a16="http://schemas.microsoft.com/office/drawing/2014/main" id="{C1B6AEC7-116B-45B9-B67F-BD5AFA96B03C}"/>
              </a:ext>
            </a:extLst>
          </p:cNvPr>
          <p:cNvSpPr/>
          <p:nvPr/>
        </p:nvSpPr>
        <p:spPr>
          <a:xfrm>
            <a:off x="4684309" y="1175224"/>
            <a:ext cx="1549592" cy="150746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4</a:t>
            </a:r>
          </a:p>
        </p:txBody>
      </p:sp>
      <p:sp>
        <p:nvSpPr>
          <p:cNvPr id="11" name="Flowchart: Connector 10">
            <a:extLst>
              <a:ext uri="{FF2B5EF4-FFF2-40B4-BE49-F238E27FC236}">
                <a16:creationId xmlns:a16="http://schemas.microsoft.com/office/drawing/2014/main" id="{73FBA2D6-5051-4FCF-AF8C-989904043977}"/>
              </a:ext>
            </a:extLst>
          </p:cNvPr>
          <p:cNvSpPr/>
          <p:nvPr/>
        </p:nvSpPr>
        <p:spPr>
          <a:xfrm>
            <a:off x="7001017" y="1178808"/>
            <a:ext cx="1549592" cy="1507467"/>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8</a:t>
            </a:r>
          </a:p>
        </p:txBody>
      </p:sp>
      <p:sp>
        <p:nvSpPr>
          <p:cNvPr id="12" name="Flowchart: Connector 11">
            <a:extLst>
              <a:ext uri="{FF2B5EF4-FFF2-40B4-BE49-F238E27FC236}">
                <a16:creationId xmlns:a16="http://schemas.microsoft.com/office/drawing/2014/main" id="{14DEE7D5-0EFB-44AD-BA54-C4ACED32B5A2}"/>
              </a:ext>
            </a:extLst>
          </p:cNvPr>
          <p:cNvSpPr/>
          <p:nvPr/>
        </p:nvSpPr>
        <p:spPr>
          <a:xfrm>
            <a:off x="4762782" y="3006110"/>
            <a:ext cx="1549592" cy="150746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7</a:t>
            </a:r>
          </a:p>
        </p:txBody>
      </p:sp>
      <p:sp>
        <p:nvSpPr>
          <p:cNvPr id="13" name="Flowchart: Connector 12">
            <a:extLst>
              <a:ext uri="{FF2B5EF4-FFF2-40B4-BE49-F238E27FC236}">
                <a16:creationId xmlns:a16="http://schemas.microsoft.com/office/drawing/2014/main" id="{FCFF062D-E0F4-4BA8-8243-00CBE92CE8FB}"/>
              </a:ext>
            </a:extLst>
          </p:cNvPr>
          <p:cNvSpPr/>
          <p:nvPr/>
        </p:nvSpPr>
        <p:spPr>
          <a:xfrm>
            <a:off x="7001017" y="3028268"/>
            <a:ext cx="1549592" cy="1507467"/>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1</a:t>
            </a:r>
          </a:p>
        </p:txBody>
      </p:sp>
      <p:sp>
        <p:nvSpPr>
          <p:cNvPr id="14" name="Flowchart: Connector 13">
            <a:extLst>
              <a:ext uri="{FF2B5EF4-FFF2-40B4-BE49-F238E27FC236}">
                <a16:creationId xmlns:a16="http://schemas.microsoft.com/office/drawing/2014/main" id="{0BF98535-45A3-4C93-B5D9-D11A6342ACC8}"/>
              </a:ext>
            </a:extLst>
          </p:cNvPr>
          <p:cNvSpPr/>
          <p:nvPr/>
        </p:nvSpPr>
        <p:spPr>
          <a:xfrm>
            <a:off x="4758235" y="4836996"/>
            <a:ext cx="1549592" cy="150746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0</a:t>
            </a:r>
          </a:p>
        </p:txBody>
      </p:sp>
      <p:sp>
        <p:nvSpPr>
          <p:cNvPr id="15" name="Flowchart: Connector 14">
            <a:extLst>
              <a:ext uri="{FF2B5EF4-FFF2-40B4-BE49-F238E27FC236}">
                <a16:creationId xmlns:a16="http://schemas.microsoft.com/office/drawing/2014/main" id="{23211CB2-C116-41BD-9D26-45AFEEAA5985}"/>
              </a:ext>
            </a:extLst>
          </p:cNvPr>
          <p:cNvSpPr/>
          <p:nvPr/>
        </p:nvSpPr>
        <p:spPr>
          <a:xfrm>
            <a:off x="7001017" y="4877728"/>
            <a:ext cx="1549592" cy="1507467"/>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ECOM Sans" panose="020B0504020202020204" pitchFamily="34" charset="0"/>
                <a:ea typeface="AECOM Sans" panose="020B0504020202020204" pitchFamily="34" charset="0"/>
                <a:cs typeface="AECOM Sans" panose="020B0504020202020204" pitchFamily="34" charset="0"/>
              </a:rPr>
              <a:t>1</a:t>
            </a:r>
          </a:p>
        </p:txBody>
      </p:sp>
      <p:sp>
        <p:nvSpPr>
          <p:cNvPr id="16" name="TextBox 15">
            <a:extLst>
              <a:ext uri="{FF2B5EF4-FFF2-40B4-BE49-F238E27FC236}">
                <a16:creationId xmlns:a16="http://schemas.microsoft.com/office/drawing/2014/main" id="{A272EC60-A2BD-434E-91B3-3E532CA924F1}"/>
              </a:ext>
            </a:extLst>
          </p:cNvPr>
          <p:cNvSpPr txBox="1"/>
          <p:nvPr/>
        </p:nvSpPr>
        <p:spPr>
          <a:xfrm>
            <a:off x="637459" y="1661953"/>
            <a:ext cx="2620371" cy="400110"/>
          </a:xfrm>
          <a:prstGeom prst="rect">
            <a:avLst/>
          </a:prstGeom>
          <a:noFill/>
        </p:spPr>
        <p:txBody>
          <a:bodyPr wrap="square" rtlCol="0">
            <a:spAutoFit/>
          </a:bodyPr>
          <a:lstStyle/>
          <a:p>
            <a:r>
              <a:rPr lang="en-GB" sz="2000" b="1" dirty="0">
                <a:latin typeface="AECOM Sans" panose="020B0504020202020204" pitchFamily="34" charset="0"/>
                <a:ea typeface="AECOM Sans" panose="020B0504020202020204" pitchFamily="34" charset="0"/>
                <a:cs typeface="AECOM Sans" panose="020B0504020202020204" pitchFamily="34" charset="0"/>
              </a:rPr>
              <a:t>Timescales</a:t>
            </a:r>
          </a:p>
        </p:txBody>
      </p:sp>
      <p:sp>
        <p:nvSpPr>
          <p:cNvPr id="17" name="TextBox 16">
            <a:extLst>
              <a:ext uri="{FF2B5EF4-FFF2-40B4-BE49-F238E27FC236}">
                <a16:creationId xmlns:a16="http://schemas.microsoft.com/office/drawing/2014/main" id="{E95DF7CA-C1E0-4012-A13D-E90F516CB03E}"/>
              </a:ext>
            </a:extLst>
          </p:cNvPr>
          <p:cNvSpPr txBox="1"/>
          <p:nvPr/>
        </p:nvSpPr>
        <p:spPr>
          <a:xfrm>
            <a:off x="674424" y="3429000"/>
            <a:ext cx="2620371" cy="400110"/>
          </a:xfrm>
          <a:prstGeom prst="rect">
            <a:avLst/>
          </a:prstGeom>
          <a:noFill/>
        </p:spPr>
        <p:txBody>
          <a:bodyPr wrap="square" rtlCol="0">
            <a:spAutoFit/>
          </a:bodyPr>
          <a:lstStyle/>
          <a:p>
            <a:r>
              <a:rPr lang="en-GB" sz="2000" b="1" dirty="0">
                <a:latin typeface="AECOM Sans" panose="020B0504020202020204" pitchFamily="34" charset="0"/>
                <a:ea typeface="AECOM Sans" panose="020B0504020202020204" pitchFamily="34" charset="0"/>
                <a:cs typeface="AECOM Sans" panose="020B0504020202020204" pitchFamily="34" charset="0"/>
              </a:rPr>
              <a:t>Budget</a:t>
            </a:r>
          </a:p>
        </p:txBody>
      </p:sp>
      <p:sp>
        <p:nvSpPr>
          <p:cNvPr id="18" name="TextBox 17">
            <a:extLst>
              <a:ext uri="{FF2B5EF4-FFF2-40B4-BE49-F238E27FC236}">
                <a16:creationId xmlns:a16="http://schemas.microsoft.com/office/drawing/2014/main" id="{765F5F97-95ED-4794-BD51-B2AAAB7FA8FB}"/>
              </a:ext>
            </a:extLst>
          </p:cNvPr>
          <p:cNvSpPr txBox="1"/>
          <p:nvPr/>
        </p:nvSpPr>
        <p:spPr>
          <a:xfrm>
            <a:off x="674424" y="5423698"/>
            <a:ext cx="2620371" cy="400110"/>
          </a:xfrm>
          <a:prstGeom prst="rect">
            <a:avLst/>
          </a:prstGeom>
          <a:noFill/>
        </p:spPr>
        <p:txBody>
          <a:bodyPr wrap="square" rtlCol="0">
            <a:spAutoFit/>
          </a:bodyPr>
          <a:lstStyle/>
          <a:p>
            <a:r>
              <a:rPr lang="en-GB" sz="2000" b="1" dirty="0">
                <a:latin typeface="AECOM Sans" panose="020B0504020202020204" pitchFamily="34" charset="0"/>
                <a:ea typeface="AECOM Sans" panose="020B0504020202020204" pitchFamily="34" charset="0"/>
                <a:cs typeface="AECOM Sans" panose="020B0504020202020204" pitchFamily="34" charset="0"/>
              </a:rPr>
              <a:t>Outputs</a:t>
            </a:r>
          </a:p>
        </p:txBody>
      </p:sp>
      <p:sp>
        <p:nvSpPr>
          <p:cNvPr id="19" name="TextBox 18">
            <a:extLst>
              <a:ext uri="{FF2B5EF4-FFF2-40B4-BE49-F238E27FC236}">
                <a16:creationId xmlns:a16="http://schemas.microsoft.com/office/drawing/2014/main" id="{7D40F683-1FE5-4B65-B69A-ECF02F7EE66B}"/>
              </a:ext>
            </a:extLst>
          </p:cNvPr>
          <p:cNvSpPr txBox="1"/>
          <p:nvPr/>
        </p:nvSpPr>
        <p:spPr>
          <a:xfrm>
            <a:off x="9279841" y="1538842"/>
            <a:ext cx="2470882" cy="707886"/>
          </a:xfrm>
          <a:prstGeom prst="rect">
            <a:avLst/>
          </a:prstGeom>
          <a:noFill/>
        </p:spPr>
        <p:txBody>
          <a:bodyPr wrap="square" rtlCol="0">
            <a:spAutoFit/>
          </a:bodyPr>
          <a:lstStyle/>
          <a:p>
            <a:r>
              <a:rPr lang="en-GB" sz="2000" dirty="0">
                <a:solidFill>
                  <a:schemeClr val="bg1"/>
                </a:solidFill>
                <a:latin typeface="AECOM Sans" panose="020B0504020202020204" pitchFamily="34" charset="0"/>
                <a:ea typeface="AECOM Sans" panose="020B0504020202020204" pitchFamily="34" charset="0"/>
                <a:cs typeface="AECOM Sans" panose="020B0504020202020204" pitchFamily="34" charset="0"/>
              </a:rPr>
              <a:t>29% delay in delivery timescales</a:t>
            </a:r>
          </a:p>
        </p:txBody>
      </p:sp>
      <p:sp>
        <p:nvSpPr>
          <p:cNvPr id="20" name="TextBox 19">
            <a:extLst>
              <a:ext uri="{FF2B5EF4-FFF2-40B4-BE49-F238E27FC236}">
                <a16:creationId xmlns:a16="http://schemas.microsoft.com/office/drawing/2014/main" id="{AF7E0DEC-A4C6-498D-8484-50C6091577C9}"/>
              </a:ext>
            </a:extLst>
          </p:cNvPr>
          <p:cNvSpPr txBox="1"/>
          <p:nvPr/>
        </p:nvSpPr>
        <p:spPr>
          <a:xfrm>
            <a:off x="9279840" y="3575177"/>
            <a:ext cx="2237735" cy="400110"/>
          </a:xfrm>
          <a:prstGeom prst="rect">
            <a:avLst/>
          </a:prstGeom>
          <a:noFill/>
        </p:spPr>
        <p:txBody>
          <a:bodyPr wrap="square" rtlCol="0">
            <a:spAutoFit/>
          </a:bodyPr>
          <a:lstStyle/>
          <a:p>
            <a:r>
              <a:rPr lang="en-GB" sz="2000" dirty="0">
                <a:solidFill>
                  <a:schemeClr val="bg1"/>
                </a:solidFill>
                <a:latin typeface="AECOM Sans" panose="020B0504020202020204" pitchFamily="34" charset="0"/>
                <a:ea typeface="AECOM Sans" panose="020B0504020202020204" pitchFamily="34" charset="0"/>
                <a:cs typeface="AECOM Sans" panose="020B0504020202020204" pitchFamily="34" charset="0"/>
              </a:rPr>
              <a:t>5% cost overrun</a:t>
            </a:r>
          </a:p>
        </p:txBody>
      </p:sp>
      <p:sp>
        <p:nvSpPr>
          <p:cNvPr id="21" name="TextBox 20">
            <a:extLst>
              <a:ext uri="{FF2B5EF4-FFF2-40B4-BE49-F238E27FC236}">
                <a16:creationId xmlns:a16="http://schemas.microsoft.com/office/drawing/2014/main" id="{BE606262-5253-4FA7-A589-11B07057EDC4}"/>
              </a:ext>
            </a:extLst>
          </p:cNvPr>
          <p:cNvSpPr txBox="1"/>
          <p:nvPr/>
        </p:nvSpPr>
        <p:spPr>
          <a:xfrm>
            <a:off x="9279842" y="613846"/>
            <a:ext cx="2912158" cy="461665"/>
          </a:xfrm>
          <a:prstGeom prst="rect">
            <a:avLst/>
          </a:prstGeom>
          <a:noFill/>
        </p:spPr>
        <p:txBody>
          <a:bodyPr wrap="square" rtlCol="0">
            <a:spAutoFit/>
          </a:bodyPr>
          <a:lstStyle/>
          <a:p>
            <a:r>
              <a:rPr lang="en-GB" sz="2400" b="1" dirty="0">
                <a:solidFill>
                  <a:schemeClr val="accent1"/>
                </a:solidFill>
                <a:latin typeface="AECOM Sans" panose="020B0504020202020204" pitchFamily="34" charset="0"/>
                <a:ea typeface="AECOM Sans" panose="020B0504020202020204" pitchFamily="34" charset="0"/>
                <a:cs typeface="AECOM Sans" panose="020B0504020202020204" pitchFamily="34" charset="0"/>
              </a:rPr>
              <a:t>Portfolio average</a:t>
            </a:r>
          </a:p>
        </p:txBody>
      </p:sp>
      <p:sp>
        <p:nvSpPr>
          <p:cNvPr id="22" name="TextBox 21">
            <a:extLst>
              <a:ext uri="{FF2B5EF4-FFF2-40B4-BE49-F238E27FC236}">
                <a16:creationId xmlns:a16="http://schemas.microsoft.com/office/drawing/2014/main" id="{AC95375D-D91B-47B6-A9AA-A87A24B7B23C}"/>
              </a:ext>
            </a:extLst>
          </p:cNvPr>
          <p:cNvSpPr txBox="1"/>
          <p:nvPr/>
        </p:nvSpPr>
        <p:spPr>
          <a:xfrm>
            <a:off x="9279840" y="5236786"/>
            <a:ext cx="2661596" cy="707886"/>
          </a:xfrm>
          <a:prstGeom prst="rect">
            <a:avLst/>
          </a:prstGeom>
          <a:noFill/>
        </p:spPr>
        <p:txBody>
          <a:bodyPr wrap="square" rtlCol="0">
            <a:spAutoFit/>
          </a:bodyPr>
          <a:lstStyle/>
          <a:p>
            <a:r>
              <a:rPr lang="en-GB" sz="2000" dirty="0">
                <a:solidFill>
                  <a:schemeClr val="bg1"/>
                </a:solidFill>
                <a:latin typeface="AECOM Sans" panose="020B0504020202020204" pitchFamily="34" charset="0"/>
                <a:ea typeface="AECOM Sans" panose="020B0504020202020204" pitchFamily="34" charset="0"/>
                <a:cs typeface="AECOM Sans" panose="020B0504020202020204" pitchFamily="34" charset="0"/>
              </a:rPr>
              <a:t>Outputs delivered as per Grant Agreement</a:t>
            </a:r>
          </a:p>
        </p:txBody>
      </p:sp>
    </p:spTree>
    <p:extLst>
      <p:ext uri="{BB962C8B-B14F-4D97-AF65-F5344CB8AC3E}">
        <p14:creationId xmlns:p14="http://schemas.microsoft.com/office/powerpoint/2010/main" val="119532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6058FDF-D382-458C-935B-EBC3C8827936}"/>
              </a:ext>
            </a:extLst>
          </p:cNvPr>
          <p:cNvSpPr/>
          <p:nvPr/>
        </p:nvSpPr>
        <p:spPr>
          <a:xfrm>
            <a:off x="5939246" y="3344091"/>
            <a:ext cx="5320937" cy="322217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dirty="0">
                <a:solidFill>
                  <a:schemeClr val="tx1"/>
                </a:solidFill>
              </a:rPr>
              <a:t>Training &amp; education</a:t>
            </a:r>
          </a:p>
        </p:txBody>
      </p:sp>
      <p:sp>
        <p:nvSpPr>
          <p:cNvPr id="34" name="Rectangle 33">
            <a:extLst>
              <a:ext uri="{FF2B5EF4-FFF2-40B4-BE49-F238E27FC236}">
                <a16:creationId xmlns:a16="http://schemas.microsoft.com/office/drawing/2014/main" id="{1CDA1D79-FFD2-46EC-9438-A8DBF0637F3E}"/>
              </a:ext>
            </a:extLst>
          </p:cNvPr>
          <p:cNvSpPr/>
          <p:nvPr/>
        </p:nvSpPr>
        <p:spPr>
          <a:xfrm>
            <a:off x="345831" y="3344091"/>
            <a:ext cx="5393118" cy="322217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dirty="0">
                <a:solidFill>
                  <a:schemeClr val="bg1"/>
                </a:solidFill>
              </a:rPr>
              <a:t>Development impacts</a:t>
            </a:r>
          </a:p>
        </p:txBody>
      </p:sp>
      <p:sp>
        <p:nvSpPr>
          <p:cNvPr id="29" name="Rectangle 28">
            <a:extLst>
              <a:ext uri="{FF2B5EF4-FFF2-40B4-BE49-F238E27FC236}">
                <a16:creationId xmlns:a16="http://schemas.microsoft.com/office/drawing/2014/main" id="{BF4AAA6C-6A3B-414F-B5D1-7BE34891F403}"/>
              </a:ext>
            </a:extLst>
          </p:cNvPr>
          <p:cNvSpPr/>
          <p:nvPr/>
        </p:nvSpPr>
        <p:spPr>
          <a:xfrm>
            <a:off x="345831" y="1026429"/>
            <a:ext cx="10914352" cy="21609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dirty="0">
                <a:solidFill>
                  <a:schemeClr val="tx1"/>
                </a:solidFill>
              </a:rPr>
              <a:t>Employment impacts</a:t>
            </a:r>
          </a:p>
        </p:txBody>
      </p:sp>
      <p:sp>
        <p:nvSpPr>
          <p:cNvPr id="2" name="Title 1">
            <a:extLst>
              <a:ext uri="{FF2B5EF4-FFF2-40B4-BE49-F238E27FC236}">
                <a16:creationId xmlns:a16="http://schemas.microsoft.com/office/drawing/2014/main" id="{FA51F2AB-13F4-4573-8648-96113E34E18C}"/>
              </a:ext>
            </a:extLst>
          </p:cNvPr>
          <p:cNvSpPr>
            <a:spLocks noGrp="1"/>
          </p:cNvSpPr>
          <p:nvPr>
            <p:ph type="title"/>
          </p:nvPr>
        </p:nvSpPr>
        <p:spPr>
          <a:xfrm>
            <a:off x="345831" y="368301"/>
            <a:ext cx="9826869" cy="522731"/>
          </a:xfrm>
        </p:spPr>
        <p:txBody>
          <a:bodyPr/>
          <a:lstStyle/>
          <a:p>
            <a:r>
              <a:rPr lang="en-GB" dirty="0"/>
              <a:t>Estimated net additional impacts as of Q3 2019/20</a:t>
            </a:r>
          </a:p>
        </p:txBody>
      </p:sp>
      <p:pic>
        <p:nvPicPr>
          <p:cNvPr id="11" name="Graphic 10" descr="Business Growth">
            <a:extLst>
              <a:ext uri="{FF2B5EF4-FFF2-40B4-BE49-F238E27FC236}">
                <a16:creationId xmlns:a16="http://schemas.microsoft.com/office/drawing/2014/main" id="{169294E2-16D0-4B1A-9071-A974F80494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879" y="1294821"/>
            <a:ext cx="914400" cy="914400"/>
          </a:xfrm>
          <a:prstGeom prst="rect">
            <a:avLst/>
          </a:prstGeom>
        </p:spPr>
      </p:pic>
      <p:pic>
        <p:nvPicPr>
          <p:cNvPr id="13" name="Graphic 12" descr="Coins">
            <a:extLst>
              <a:ext uri="{FF2B5EF4-FFF2-40B4-BE49-F238E27FC236}">
                <a16:creationId xmlns:a16="http://schemas.microsoft.com/office/drawing/2014/main" id="{20BE95B6-413F-4FB5-8A18-B0E42A91CE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992" y="2209221"/>
            <a:ext cx="914400" cy="914400"/>
          </a:xfrm>
          <a:prstGeom prst="rect">
            <a:avLst/>
          </a:prstGeom>
        </p:spPr>
      </p:pic>
      <p:sp>
        <p:nvSpPr>
          <p:cNvPr id="14" name="TextBox 13">
            <a:extLst>
              <a:ext uri="{FF2B5EF4-FFF2-40B4-BE49-F238E27FC236}">
                <a16:creationId xmlns:a16="http://schemas.microsoft.com/office/drawing/2014/main" id="{88A5F712-40E4-4EFD-B7A7-1188CEDEC507}"/>
              </a:ext>
            </a:extLst>
          </p:cNvPr>
          <p:cNvSpPr txBox="1"/>
          <p:nvPr/>
        </p:nvSpPr>
        <p:spPr>
          <a:xfrm>
            <a:off x="1654295" y="1446121"/>
            <a:ext cx="3305907" cy="646331"/>
          </a:xfrm>
          <a:prstGeom prst="rect">
            <a:avLst/>
          </a:prstGeom>
          <a:noFill/>
        </p:spPr>
        <p:txBody>
          <a:bodyPr wrap="square" rtlCol="0">
            <a:spAutoFit/>
          </a:bodyPr>
          <a:lstStyle/>
          <a:p>
            <a:r>
              <a:rPr lang="en-GB" dirty="0"/>
              <a:t>500 – 700 new jobs in Solent</a:t>
            </a:r>
          </a:p>
          <a:p>
            <a:r>
              <a:rPr lang="en-GB" dirty="0"/>
              <a:t>600 – 700 safeguarded jobs</a:t>
            </a:r>
          </a:p>
        </p:txBody>
      </p:sp>
      <p:sp>
        <p:nvSpPr>
          <p:cNvPr id="15" name="TextBox 14">
            <a:extLst>
              <a:ext uri="{FF2B5EF4-FFF2-40B4-BE49-F238E27FC236}">
                <a16:creationId xmlns:a16="http://schemas.microsoft.com/office/drawing/2014/main" id="{0644B192-81A7-48BB-8545-BB22C4716183}"/>
              </a:ext>
            </a:extLst>
          </p:cNvPr>
          <p:cNvSpPr txBox="1"/>
          <p:nvPr/>
        </p:nvSpPr>
        <p:spPr>
          <a:xfrm>
            <a:off x="1735014" y="2445557"/>
            <a:ext cx="3056793" cy="369332"/>
          </a:xfrm>
          <a:prstGeom prst="rect">
            <a:avLst/>
          </a:prstGeom>
          <a:noFill/>
        </p:spPr>
        <p:txBody>
          <a:bodyPr wrap="square" rtlCol="0">
            <a:spAutoFit/>
          </a:bodyPr>
          <a:lstStyle/>
          <a:p>
            <a:r>
              <a:rPr lang="en-GB" dirty="0"/>
              <a:t>£61 – 79m job-related GVA</a:t>
            </a:r>
          </a:p>
        </p:txBody>
      </p:sp>
      <p:sp>
        <p:nvSpPr>
          <p:cNvPr id="17" name="TextBox 16">
            <a:extLst>
              <a:ext uri="{FF2B5EF4-FFF2-40B4-BE49-F238E27FC236}">
                <a16:creationId xmlns:a16="http://schemas.microsoft.com/office/drawing/2014/main" id="{B76B8A0C-597A-4DDE-B2E6-034A4FD98908}"/>
              </a:ext>
            </a:extLst>
          </p:cNvPr>
          <p:cNvSpPr txBox="1"/>
          <p:nvPr/>
        </p:nvSpPr>
        <p:spPr>
          <a:xfrm>
            <a:off x="5355478" y="2445557"/>
            <a:ext cx="4720340" cy="369332"/>
          </a:xfrm>
          <a:prstGeom prst="rect">
            <a:avLst/>
          </a:prstGeom>
          <a:noFill/>
        </p:spPr>
        <p:txBody>
          <a:bodyPr wrap="square" rtlCol="0">
            <a:spAutoFit/>
          </a:bodyPr>
          <a:lstStyle/>
          <a:p>
            <a:r>
              <a:rPr lang="en-GB" dirty="0"/>
              <a:t>£610 – 790m job-related GVA over 10 years</a:t>
            </a:r>
          </a:p>
        </p:txBody>
      </p:sp>
      <p:pic>
        <p:nvPicPr>
          <p:cNvPr id="19" name="Graphic 18" descr="House">
            <a:extLst>
              <a:ext uri="{FF2B5EF4-FFF2-40B4-BE49-F238E27FC236}">
                <a16:creationId xmlns:a16="http://schemas.microsoft.com/office/drawing/2014/main" id="{F59524D6-3279-4074-BC70-6A241511D2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992" y="3631395"/>
            <a:ext cx="914400" cy="914400"/>
          </a:xfrm>
          <a:prstGeom prst="rect">
            <a:avLst/>
          </a:prstGeom>
        </p:spPr>
      </p:pic>
      <p:pic>
        <p:nvPicPr>
          <p:cNvPr id="21" name="Graphic 20" descr="Factory">
            <a:extLst>
              <a:ext uri="{FF2B5EF4-FFF2-40B4-BE49-F238E27FC236}">
                <a16:creationId xmlns:a16="http://schemas.microsoft.com/office/drawing/2014/main" id="{B66D6B3A-6D04-4687-BCFF-A01BE12CDB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879" y="5680665"/>
            <a:ext cx="914400" cy="914400"/>
          </a:xfrm>
          <a:prstGeom prst="rect">
            <a:avLst/>
          </a:prstGeom>
        </p:spPr>
      </p:pic>
      <p:pic>
        <p:nvPicPr>
          <p:cNvPr id="22" name="Graphic 21" descr="Coins">
            <a:extLst>
              <a:ext uri="{FF2B5EF4-FFF2-40B4-BE49-F238E27FC236}">
                <a16:creationId xmlns:a16="http://schemas.microsoft.com/office/drawing/2014/main" id="{FB8A8C38-C795-4BED-A282-0725A8CBF7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3879" y="4545795"/>
            <a:ext cx="914400" cy="914400"/>
          </a:xfrm>
          <a:prstGeom prst="rect">
            <a:avLst/>
          </a:prstGeom>
        </p:spPr>
      </p:pic>
      <p:pic>
        <p:nvPicPr>
          <p:cNvPr id="24" name="Graphic 23" descr="Diploma roll">
            <a:extLst>
              <a:ext uri="{FF2B5EF4-FFF2-40B4-BE49-F238E27FC236}">
                <a16:creationId xmlns:a16="http://schemas.microsoft.com/office/drawing/2014/main" id="{EB7E8EBD-5F05-4520-8A6D-438A75D99C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58846" y="4497977"/>
            <a:ext cx="914400" cy="914400"/>
          </a:xfrm>
          <a:prstGeom prst="rect">
            <a:avLst/>
          </a:prstGeom>
        </p:spPr>
      </p:pic>
      <p:pic>
        <p:nvPicPr>
          <p:cNvPr id="26" name="Graphic 25" descr="Schoolhouse">
            <a:extLst>
              <a:ext uri="{FF2B5EF4-FFF2-40B4-BE49-F238E27FC236}">
                <a16:creationId xmlns:a16="http://schemas.microsoft.com/office/drawing/2014/main" id="{3666B669-D14D-4E06-B790-6525D6F336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05964" y="3631395"/>
            <a:ext cx="914400" cy="914400"/>
          </a:xfrm>
          <a:prstGeom prst="rect">
            <a:avLst/>
          </a:prstGeom>
        </p:spPr>
      </p:pic>
      <p:pic>
        <p:nvPicPr>
          <p:cNvPr id="28" name="Graphic 27" descr="Construction worker">
            <a:extLst>
              <a:ext uri="{FF2B5EF4-FFF2-40B4-BE49-F238E27FC236}">
                <a16:creationId xmlns:a16="http://schemas.microsoft.com/office/drawing/2014/main" id="{07D0A7AF-254A-467F-B092-B470345021F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105964" y="5335976"/>
            <a:ext cx="914400" cy="914400"/>
          </a:xfrm>
          <a:prstGeom prst="rect">
            <a:avLst/>
          </a:prstGeom>
        </p:spPr>
      </p:pic>
      <p:sp>
        <p:nvSpPr>
          <p:cNvPr id="30" name="Arrow: Right 29">
            <a:extLst>
              <a:ext uri="{FF2B5EF4-FFF2-40B4-BE49-F238E27FC236}">
                <a16:creationId xmlns:a16="http://schemas.microsoft.com/office/drawing/2014/main" id="{C19A81F6-BAB7-41E7-9DF3-75A87167968F}"/>
              </a:ext>
            </a:extLst>
          </p:cNvPr>
          <p:cNvSpPr/>
          <p:nvPr/>
        </p:nvSpPr>
        <p:spPr>
          <a:xfrm>
            <a:off x="4946132" y="2582106"/>
            <a:ext cx="400594" cy="15080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936BA08-D128-41B7-8E66-28351264FA9A}"/>
              </a:ext>
            </a:extLst>
          </p:cNvPr>
          <p:cNvSpPr txBox="1"/>
          <p:nvPr/>
        </p:nvSpPr>
        <p:spPr>
          <a:xfrm>
            <a:off x="1654295" y="3974551"/>
            <a:ext cx="3095719" cy="369332"/>
          </a:xfrm>
          <a:prstGeom prst="rect">
            <a:avLst/>
          </a:prstGeom>
          <a:noFill/>
        </p:spPr>
        <p:txBody>
          <a:bodyPr wrap="none" rtlCol="0">
            <a:spAutoFit/>
          </a:bodyPr>
          <a:lstStyle/>
          <a:p>
            <a:r>
              <a:rPr lang="en-GB" dirty="0">
                <a:solidFill>
                  <a:schemeClr val="bg1"/>
                </a:solidFill>
              </a:rPr>
              <a:t>380-480 additional dwellings</a:t>
            </a:r>
          </a:p>
        </p:txBody>
      </p:sp>
      <p:sp>
        <p:nvSpPr>
          <p:cNvPr id="32" name="TextBox 31">
            <a:extLst>
              <a:ext uri="{FF2B5EF4-FFF2-40B4-BE49-F238E27FC236}">
                <a16:creationId xmlns:a16="http://schemas.microsoft.com/office/drawing/2014/main" id="{1652E312-82B6-49D6-B619-4CC3A08C1486}"/>
              </a:ext>
            </a:extLst>
          </p:cNvPr>
          <p:cNvSpPr txBox="1"/>
          <p:nvPr/>
        </p:nvSpPr>
        <p:spPr>
          <a:xfrm>
            <a:off x="1654295" y="4612428"/>
            <a:ext cx="4084654" cy="1200329"/>
          </a:xfrm>
          <a:prstGeom prst="rect">
            <a:avLst/>
          </a:prstGeom>
          <a:noFill/>
        </p:spPr>
        <p:txBody>
          <a:bodyPr wrap="square" rtlCol="0">
            <a:spAutoFit/>
          </a:bodyPr>
          <a:lstStyle/>
          <a:p>
            <a:r>
              <a:rPr lang="en-GB" dirty="0">
                <a:solidFill>
                  <a:schemeClr val="bg1"/>
                </a:solidFill>
              </a:rPr>
              <a:t>£22-27m land value uplift at Centenary Quay + £150-190m real disposable income from residents in new dwellings</a:t>
            </a:r>
          </a:p>
        </p:txBody>
      </p:sp>
      <p:sp>
        <p:nvSpPr>
          <p:cNvPr id="33" name="TextBox 32">
            <a:extLst>
              <a:ext uri="{FF2B5EF4-FFF2-40B4-BE49-F238E27FC236}">
                <a16:creationId xmlns:a16="http://schemas.microsoft.com/office/drawing/2014/main" id="{496C92CD-C3E2-4553-8A94-A2F632FD7315}"/>
              </a:ext>
            </a:extLst>
          </p:cNvPr>
          <p:cNvSpPr txBox="1"/>
          <p:nvPr/>
        </p:nvSpPr>
        <p:spPr>
          <a:xfrm>
            <a:off x="1654295" y="5866344"/>
            <a:ext cx="3927899" cy="646331"/>
          </a:xfrm>
          <a:prstGeom prst="rect">
            <a:avLst/>
          </a:prstGeom>
          <a:noFill/>
        </p:spPr>
        <p:txBody>
          <a:bodyPr wrap="square" rtlCol="0">
            <a:spAutoFit/>
          </a:bodyPr>
          <a:lstStyle/>
          <a:p>
            <a:r>
              <a:rPr lang="en-GB" dirty="0">
                <a:solidFill>
                  <a:schemeClr val="bg1"/>
                </a:solidFill>
              </a:rPr>
              <a:t>9,000 – 12,000sqm additional commercial floorspace</a:t>
            </a:r>
          </a:p>
        </p:txBody>
      </p:sp>
      <p:sp>
        <p:nvSpPr>
          <p:cNvPr id="36" name="TextBox 35">
            <a:extLst>
              <a:ext uri="{FF2B5EF4-FFF2-40B4-BE49-F238E27FC236}">
                <a16:creationId xmlns:a16="http://schemas.microsoft.com/office/drawing/2014/main" id="{EF97E0AE-5789-47B4-96DE-8E525DDFF3AD}"/>
              </a:ext>
            </a:extLst>
          </p:cNvPr>
          <p:cNvSpPr txBox="1"/>
          <p:nvPr/>
        </p:nvSpPr>
        <p:spPr>
          <a:xfrm>
            <a:off x="7289074" y="3836051"/>
            <a:ext cx="3840480" cy="646331"/>
          </a:xfrm>
          <a:prstGeom prst="rect">
            <a:avLst/>
          </a:prstGeom>
          <a:noFill/>
        </p:spPr>
        <p:txBody>
          <a:bodyPr wrap="square" rtlCol="0">
            <a:spAutoFit/>
          </a:bodyPr>
          <a:lstStyle/>
          <a:p>
            <a:r>
              <a:rPr lang="en-GB" dirty="0"/>
              <a:t>10,000-13,000sqm additional training floorspace</a:t>
            </a:r>
          </a:p>
        </p:txBody>
      </p:sp>
      <p:sp>
        <p:nvSpPr>
          <p:cNvPr id="37" name="TextBox 36">
            <a:extLst>
              <a:ext uri="{FF2B5EF4-FFF2-40B4-BE49-F238E27FC236}">
                <a16:creationId xmlns:a16="http://schemas.microsoft.com/office/drawing/2014/main" id="{B8167148-6950-4B56-AA1B-39C1CB83F108}"/>
              </a:ext>
            </a:extLst>
          </p:cNvPr>
          <p:cNvSpPr txBox="1"/>
          <p:nvPr/>
        </p:nvSpPr>
        <p:spPr>
          <a:xfrm>
            <a:off x="7289074" y="4556966"/>
            <a:ext cx="3840480" cy="646331"/>
          </a:xfrm>
          <a:prstGeom prst="rect">
            <a:avLst/>
          </a:prstGeom>
          <a:noFill/>
        </p:spPr>
        <p:txBody>
          <a:bodyPr wrap="square" rtlCol="0">
            <a:spAutoFit/>
          </a:bodyPr>
          <a:lstStyle/>
          <a:p>
            <a:r>
              <a:rPr lang="en-GB" dirty="0"/>
              <a:t>7,000-8,500 additional courses (qualification gaining &amp; CPD)</a:t>
            </a:r>
          </a:p>
        </p:txBody>
      </p:sp>
      <p:sp>
        <p:nvSpPr>
          <p:cNvPr id="38" name="TextBox 37">
            <a:extLst>
              <a:ext uri="{FF2B5EF4-FFF2-40B4-BE49-F238E27FC236}">
                <a16:creationId xmlns:a16="http://schemas.microsoft.com/office/drawing/2014/main" id="{69DAB68F-ADC9-4F8C-B172-754177BA04BC}"/>
              </a:ext>
            </a:extLst>
          </p:cNvPr>
          <p:cNvSpPr txBox="1"/>
          <p:nvPr/>
        </p:nvSpPr>
        <p:spPr>
          <a:xfrm>
            <a:off x="7289074" y="5412377"/>
            <a:ext cx="3840480" cy="646331"/>
          </a:xfrm>
          <a:prstGeom prst="rect">
            <a:avLst/>
          </a:prstGeom>
          <a:noFill/>
        </p:spPr>
        <p:txBody>
          <a:bodyPr wrap="square" rtlCol="0">
            <a:spAutoFit/>
          </a:bodyPr>
          <a:lstStyle/>
          <a:p>
            <a:r>
              <a:rPr lang="en-GB" dirty="0"/>
              <a:t>1,000-1,300 additional apprenticeships</a:t>
            </a:r>
          </a:p>
        </p:txBody>
      </p:sp>
    </p:spTree>
    <p:extLst>
      <p:ext uri="{BB962C8B-B14F-4D97-AF65-F5344CB8AC3E}">
        <p14:creationId xmlns:p14="http://schemas.microsoft.com/office/powerpoint/2010/main" val="236763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F5E42AC8-C529-446D-BCC7-6BF0B64CEC00}"/>
              </a:ext>
            </a:extLst>
          </p:cNvPr>
          <p:cNvSpPr/>
          <p:nvPr/>
        </p:nvSpPr>
        <p:spPr>
          <a:xfrm>
            <a:off x="8924309" y="254978"/>
            <a:ext cx="3085250" cy="309489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1100" b="1">
                <a:latin typeface="AECOM Sans" panose="020B0504020202020204" pitchFamily="34" charset="0"/>
                <a:ea typeface="AECOM Sans" panose="020B0504020202020204" pitchFamily="34" charset="0"/>
                <a:cs typeface="AECOM Sans" panose="020B0504020202020204" pitchFamily="34" charset="0"/>
              </a:rPr>
              <a:t>Wider impacts of research &amp; innovation projects</a:t>
            </a:r>
          </a:p>
          <a:p>
            <a:pPr marL="285750" indent="-285750" algn="ctr">
              <a:lnSpc>
                <a:spcPct val="90000"/>
              </a:lnSpc>
              <a:spcAft>
                <a:spcPts val="600"/>
              </a:spcAft>
              <a:buFontTx/>
              <a:buChar char="-"/>
            </a:pPr>
            <a:r>
              <a:rPr lang="en-GB" sz="1100">
                <a:latin typeface="AECOM Sans" panose="020B0504020202020204" pitchFamily="34" charset="0"/>
                <a:ea typeface="AECOM Sans" panose="020B0504020202020204" pitchFamily="34" charset="0"/>
                <a:cs typeface="AECOM Sans" panose="020B0504020202020204" pitchFamily="34" charset="0"/>
              </a:rPr>
              <a:t>Build Solent’s innovation capacity and capability</a:t>
            </a:r>
          </a:p>
          <a:p>
            <a:pPr marL="285750" indent="-285750" algn="ctr">
              <a:lnSpc>
                <a:spcPct val="90000"/>
              </a:lnSpc>
              <a:spcAft>
                <a:spcPts val="600"/>
              </a:spcAft>
              <a:buFontTx/>
              <a:buChar char="-"/>
            </a:pPr>
            <a:r>
              <a:rPr lang="en-GB" sz="1100">
                <a:latin typeface="AECOM Sans" panose="020B0504020202020204" pitchFamily="34" charset="0"/>
                <a:ea typeface="AECOM Sans" panose="020B0504020202020204" pitchFamily="34" charset="0"/>
                <a:cs typeface="AECOM Sans" panose="020B0504020202020204" pitchFamily="34" charset="0"/>
              </a:rPr>
              <a:t>Support Solent’s global competitiveness as a research centre in niche markets and attract top talent and investment to the area</a:t>
            </a:r>
          </a:p>
        </p:txBody>
      </p:sp>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1977C5-08CC-40EE-80DE-CCE64B34496F}"/>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pPr>
            <a:r>
              <a:rPr lang="en-US" sz="2400" kern="1200">
                <a:solidFill>
                  <a:srgbClr val="FFFFFF"/>
                </a:solidFill>
                <a:latin typeface="AECOM Sans" panose="020B0504020202020204" pitchFamily="34" charset="0"/>
                <a:cs typeface="AECOM Sans" panose="020B0504020202020204" pitchFamily="34" charset="0"/>
              </a:rPr>
              <a:t>Beyond quantifiable impacts</a:t>
            </a:r>
          </a:p>
        </p:txBody>
      </p:sp>
      <p:sp>
        <p:nvSpPr>
          <p:cNvPr id="7" name="Flowchart: Connector 6">
            <a:extLst>
              <a:ext uri="{FF2B5EF4-FFF2-40B4-BE49-F238E27FC236}">
                <a16:creationId xmlns:a16="http://schemas.microsoft.com/office/drawing/2014/main" id="{6A64368F-7241-4474-9AD8-C57129672FD4}"/>
              </a:ext>
            </a:extLst>
          </p:cNvPr>
          <p:cNvSpPr/>
          <p:nvPr/>
        </p:nvSpPr>
        <p:spPr>
          <a:xfrm>
            <a:off x="7580641" y="3261945"/>
            <a:ext cx="3226735" cy="31388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1100" b="1">
                <a:latin typeface="AECOM Sans" panose="020B0504020202020204" pitchFamily="34" charset="0"/>
                <a:ea typeface="AECOM Sans" panose="020B0504020202020204" pitchFamily="34" charset="0"/>
                <a:cs typeface="AECOM Sans" panose="020B0504020202020204" pitchFamily="34" charset="0"/>
              </a:rPr>
              <a:t>Wider impacts of development projects</a:t>
            </a:r>
          </a:p>
          <a:p>
            <a:pPr marL="285750" indent="-285750" algn="ctr">
              <a:lnSpc>
                <a:spcPct val="90000"/>
              </a:lnSpc>
              <a:spcAft>
                <a:spcPts val="600"/>
              </a:spcAft>
              <a:buFontTx/>
              <a:buChar char="-"/>
            </a:pPr>
            <a:r>
              <a:rPr lang="en-GB" sz="1100">
                <a:latin typeface="AECOM Sans" panose="020B0504020202020204" pitchFamily="34" charset="0"/>
                <a:ea typeface="AECOM Sans" panose="020B0504020202020204" pitchFamily="34" charset="0"/>
                <a:cs typeface="AECOM Sans" panose="020B0504020202020204" pitchFamily="34" charset="0"/>
              </a:rPr>
              <a:t>Raise profile of the area to investors</a:t>
            </a:r>
          </a:p>
          <a:p>
            <a:pPr marL="285750" indent="-285750" algn="ctr">
              <a:lnSpc>
                <a:spcPct val="90000"/>
              </a:lnSpc>
              <a:spcAft>
                <a:spcPts val="600"/>
              </a:spcAft>
              <a:buFontTx/>
              <a:buChar char="-"/>
            </a:pPr>
            <a:r>
              <a:rPr lang="en-GB" sz="1100">
                <a:latin typeface="AECOM Sans" panose="020B0504020202020204" pitchFamily="34" charset="0"/>
                <a:ea typeface="AECOM Sans" panose="020B0504020202020204" pitchFamily="34" charset="0"/>
                <a:cs typeface="AECOM Sans" panose="020B0504020202020204" pitchFamily="34" charset="0"/>
              </a:rPr>
              <a:t>Increase density &amp; viability</a:t>
            </a:r>
          </a:p>
          <a:p>
            <a:pPr marL="285750" indent="-285750" algn="ctr">
              <a:lnSpc>
                <a:spcPct val="90000"/>
              </a:lnSpc>
              <a:spcAft>
                <a:spcPts val="600"/>
              </a:spcAft>
              <a:buFontTx/>
              <a:buChar char="-"/>
            </a:pPr>
            <a:r>
              <a:rPr lang="en-GB" sz="1100">
                <a:latin typeface="AECOM Sans" panose="020B0504020202020204" pitchFamily="34" charset="0"/>
                <a:ea typeface="AECOM Sans" panose="020B0504020202020204" pitchFamily="34" charset="0"/>
                <a:cs typeface="AECOM Sans" panose="020B0504020202020204" pitchFamily="34" charset="0"/>
              </a:rPr>
              <a:t>Bring brownfield land back in use</a:t>
            </a:r>
          </a:p>
          <a:p>
            <a:pPr marL="285750" indent="-285750" algn="ctr">
              <a:lnSpc>
                <a:spcPct val="90000"/>
              </a:lnSpc>
              <a:spcAft>
                <a:spcPts val="600"/>
              </a:spcAft>
              <a:buFontTx/>
              <a:buChar char="-"/>
            </a:pPr>
            <a:r>
              <a:rPr lang="en-GB" sz="1100">
                <a:latin typeface="AECOM Sans" panose="020B0504020202020204" pitchFamily="34" charset="0"/>
                <a:ea typeface="AECOM Sans" panose="020B0504020202020204" pitchFamily="34" charset="0"/>
                <a:cs typeface="AECOM Sans" panose="020B0504020202020204" pitchFamily="34" charset="0"/>
              </a:rPr>
              <a:t>Meet housing targets</a:t>
            </a:r>
          </a:p>
          <a:p>
            <a:pPr marL="285750" indent="-285750" algn="ctr">
              <a:lnSpc>
                <a:spcPct val="90000"/>
              </a:lnSpc>
              <a:spcAft>
                <a:spcPts val="600"/>
              </a:spcAft>
              <a:buFontTx/>
              <a:buChar char="-"/>
            </a:pPr>
            <a:endParaRPr lang="en-GB" sz="1100">
              <a:latin typeface="AECOM Sans" panose="020B0504020202020204" pitchFamily="34" charset="0"/>
              <a:ea typeface="AECOM Sans" panose="020B0504020202020204" pitchFamily="34" charset="0"/>
              <a:cs typeface="AECOM Sans" panose="020B0504020202020204" pitchFamily="34" charset="0"/>
            </a:endParaRPr>
          </a:p>
        </p:txBody>
      </p:sp>
      <p:sp>
        <p:nvSpPr>
          <p:cNvPr id="8" name="Flowchart: Connector 7">
            <a:extLst>
              <a:ext uri="{FF2B5EF4-FFF2-40B4-BE49-F238E27FC236}">
                <a16:creationId xmlns:a16="http://schemas.microsoft.com/office/drawing/2014/main" id="{E3B4DC27-1418-4977-8E45-8BB3FC3CB4D9}"/>
              </a:ext>
            </a:extLst>
          </p:cNvPr>
          <p:cNvSpPr/>
          <p:nvPr/>
        </p:nvSpPr>
        <p:spPr>
          <a:xfrm>
            <a:off x="4594520" y="3349870"/>
            <a:ext cx="3316668" cy="30509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90000"/>
              </a:lnSpc>
              <a:spcAft>
                <a:spcPts val="600"/>
              </a:spcAft>
            </a:pPr>
            <a:r>
              <a:rPr lang="en-GB" sz="1100" b="1" dirty="0">
                <a:latin typeface="AECOM Sans" panose="020B0504020202020204" pitchFamily="34" charset="0"/>
                <a:ea typeface="AECOM Sans" panose="020B0504020202020204" pitchFamily="34" charset="0"/>
                <a:cs typeface="AECOM Sans" panose="020B0504020202020204" pitchFamily="34" charset="0"/>
              </a:rPr>
              <a:t>Wider impacts of training projects</a:t>
            </a:r>
          </a:p>
          <a:p>
            <a:pPr marL="285750" indent="-285750" algn="ctr">
              <a:lnSpc>
                <a:spcPct val="120000"/>
              </a:lnSpc>
              <a:spcAft>
                <a:spcPts val="3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Address local skills shortages</a:t>
            </a:r>
          </a:p>
          <a:p>
            <a:pPr marL="285750" indent="-285750" algn="ctr">
              <a:lnSpc>
                <a:spcPct val="120000"/>
              </a:lnSpc>
              <a:spcAft>
                <a:spcPts val="3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Improve business and learner retention in Solent</a:t>
            </a:r>
          </a:p>
          <a:p>
            <a:pPr marL="285750" indent="-285750" algn="ctr">
              <a:lnSpc>
                <a:spcPct val="120000"/>
              </a:lnSpc>
              <a:spcAft>
                <a:spcPts val="3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Raise Solent’s profile as destination for high-value skills and education</a:t>
            </a:r>
          </a:p>
          <a:p>
            <a:pPr marL="285750" indent="-285750" algn="ctr">
              <a:lnSpc>
                <a:spcPct val="120000"/>
              </a:lnSpc>
              <a:spcAft>
                <a:spcPts val="3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Expand education offer &amp; cross-fertilise with existing providers</a:t>
            </a:r>
          </a:p>
          <a:p>
            <a:pPr marL="285750" indent="-285750" algn="ctr">
              <a:lnSpc>
                <a:spcPct val="120000"/>
              </a:lnSpc>
              <a:spcAft>
                <a:spcPts val="3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Expand links with business</a:t>
            </a:r>
          </a:p>
        </p:txBody>
      </p:sp>
      <p:sp>
        <p:nvSpPr>
          <p:cNvPr id="9" name="Flowchart: Connector 8">
            <a:extLst>
              <a:ext uri="{FF2B5EF4-FFF2-40B4-BE49-F238E27FC236}">
                <a16:creationId xmlns:a16="http://schemas.microsoft.com/office/drawing/2014/main" id="{9268BEEA-EF45-4D59-A397-499E0F2FE5E0}"/>
              </a:ext>
            </a:extLst>
          </p:cNvPr>
          <p:cNvSpPr/>
          <p:nvPr/>
        </p:nvSpPr>
        <p:spPr>
          <a:xfrm>
            <a:off x="6029625" y="276959"/>
            <a:ext cx="3085250" cy="30509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1100" b="1" dirty="0">
                <a:latin typeface="AECOM Sans" panose="020B0504020202020204" pitchFamily="34" charset="0"/>
                <a:ea typeface="AECOM Sans" panose="020B0504020202020204" pitchFamily="34" charset="0"/>
                <a:cs typeface="AECOM Sans" panose="020B0504020202020204" pitchFamily="34" charset="0"/>
              </a:rPr>
              <a:t>Wider impacts of transport projects</a:t>
            </a:r>
          </a:p>
          <a:p>
            <a:pPr marL="285750" indent="-285750" algn="ctr">
              <a:lnSpc>
                <a:spcPct val="90000"/>
              </a:lnSpc>
              <a:spcAft>
                <a:spcPts val="6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Unlock regeneration sites and new development opportunities</a:t>
            </a:r>
          </a:p>
          <a:p>
            <a:pPr marL="285750" indent="-285750" algn="ctr">
              <a:lnSpc>
                <a:spcPct val="90000"/>
              </a:lnSpc>
              <a:spcAft>
                <a:spcPts val="6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Ensure continued vitality and resilience of local economy</a:t>
            </a:r>
          </a:p>
          <a:p>
            <a:pPr marL="285750" indent="-285750" algn="ctr">
              <a:lnSpc>
                <a:spcPct val="90000"/>
              </a:lnSpc>
              <a:spcAft>
                <a:spcPts val="600"/>
              </a:spcAft>
              <a:buFontTx/>
              <a:buChar char="-"/>
            </a:pPr>
            <a:r>
              <a:rPr lang="en-GB" sz="1100" dirty="0">
                <a:latin typeface="AECOM Sans" panose="020B0504020202020204" pitchFamily="34" charset="0"/>
                <a:ea typeface="AECOM Sans" panose="020B0504020202020204" pitchFamily="34" charset="0"/>
                <a:cs typeface="AECOM Sans" panose="020B0504020202020204" pitchFamily="34" charset="0"/>
              </a:rPr>
              <a:t>Support strategic priorities in terms of health and climate change mitigation</a:t>
            </a:r>
          </a:p>
        </p:txBody>
      </p:sp>
      <p:sp>
        <p:nvSpPr>
          <p:cNvPr id="6" name="Flowchart: Connector 5">
            <a:extLst>
              <a:ext uri="{FF2B5EF4-FFF2-40B4-BE49-F238E27FC236}">
                <a16:creationId xmlns:a16="http://schemas.microsoft.com/office/drawing/2014/main" id="{E147B3AD-8BEB-4D48-96F1-6AFAA01FD639}"/>
              </a:ext>
            </a:extLst>
          </p:cNvPr>
          <p:cNvSpPr/>
          <p:nvPr/>
        </p:nvSpPr>
        <p:spPr>
          <a:xfrm>
            <a:off x="3482271" y="268166"/>
            <a:ext cx="3085250" cy="305972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a:bodyPr>
          <a:lstStyle/>
          <a:p>
            <a:pPr algn="ctr">
              <a:lnSpc>
                <a:spcPct val="90000"/>
              </a:lnSpc>
              <a:spcAft>
                <a:spcPts val="600"/>
              </a:spcAft>
            </a:pPr>
            <a:r>
              <a:rPr lang="en-GB" sz="1200" b="1" dirty="0">
                <a:latin typeface="AECOM Sans" panose="020B0504020202020204" pitchFamily="34" charset="0"/>
                <a:ea typeface="AECOM Sans" panose="020B0504020202020204" pitchFamily="34" charset="0"/>
                <a:cs typeface="AECOM Sans" panose="020B0504020202020204" pitchFamily="34" charset="0"/>
              </a:rPr>
              <a:t>LEP Strategic Added Value</a:t>
            </a:r>
          </a:p>
          <a:p>
            <a:pPr marL="171450" indent="-171450" algn="ctr">
              <a:lnSpc>
                <a:spcPct val="90000"/>
              </a:lnSpc>
              <a:spcAft>
                <a:spcPts val="600"/>
              </a:spcAft>
              <a:buFontTx/>
              <a:buChar char="-"/>
            </a:pPr>
            <a:r>
              <a:rPr lang="en-GB" sz="1200" dirty="0">
                <a:latin typeface="AECOM Sans" panose="020B0504020202020204" pitchFamily="34" charset="0"/>
                <a:ea typeface="AECOM Sans" panose="020B0504020202020204" pitchFamily="34" charset="0"/>
                <a:cs typeface="AECOM Sans" panose="020B0504020202020204" pitchFamily="34" charset="0"/>
              </a:rPr>
              <a:t>Engagement with &amp; commitment from local partners</a:t>
            </a:r>
          </a:p>
          <a:p>
            <a:pPr marL="171450" indent="-171450" algn="ctr">
              <a:lnSpc>
                <a:spcPct val="90000"/>
              </a:lnSpc>
              <a:spcAft>
                <a:spcPts val="600"/>
              </a:spcAft>
              <a:buFontTx/>
              <a:buChar char="-"/>
            </a:pPr>
            <a:r>
              <a:rPr lang="en-GB" sz="1200" dirty="0">
                <a:latin typeface="AECOM Sans" panose="020B0504020202020204" pitchFamily="34" charset="0"/>
                <a:ea typeface="AECOM Sans" panose="020B0504020202020204" pitchFamily="34" charset="0"/>
                <a:cs typeface="AECOM Sans" panose="020B0504020202020204" pitchFamily="34" charset="0"/>
              </a:rPr>
              <a:t>Supporting long-term strategic investment priorities</a:t>
            </a:r>
          </a:p>
          <a:p>
            <a:pPr marL="171450" indent="-171450" algn="ctr">
              <a:lnSpc>
                <a:spcPct val="90000"/>
              </a:lnSpc>
              <a:spcAft>
                <a:spcPts val="600"/>
              </a:spcAft>
              <a:buFontTx/>
              <a:buChar char="-"/>
            </a:pPr>
            <a:r>
              <a:rPr lang="en-GB" sz="1200" dirty="0">
                <a:latin typeface="AECOM Sans" panose="020B0504020202020204" pitchFamily="34" charset="0"/>
                <a:ea typeface="AECOM Sans" panose="020B0504020202020204" pitchFamily="34" charset="0"/>
                <a:cs typeface="AECOM Sans" panose="020B0504020202020204" pitchFamily="34" charset="0"/>
              </a:rPr>
              <a:t>Addressing market failures &amp; spatial disparities</a:t>
            </a:r>
          </a:p>
          <a:p>
            <a:pPr marL="171450" indent="-171450" algn="ctr">
              <a:lnSpc>
                <a:spcPct val="90000"/>
              </a:lnSpc>
              <a:spcAft>
                <a:spcPts val="600"/>
              </a:spcAft>
              <a:buFontTx/>
              <a:buChar char="-"/>
            </a:pPr>
            <a:r>
              <a:rPr lang="en-GB" sz="1200" dirty="0">
                <a:latin typeface="AECOM Sans" panose="020B0504020202020204" pitchFamily="34" charset="0"/>
                <a:ea typeface="AECOM Sans" panose="020B0504020202020204" pitchFamily="34" charset="0"/>
                <a:cs typeface="AECOM Sans" panose="020B0504020202020204" pitchFamily="34" charset="0"/>
              </a:rPr>
              <a:t>Leveraging resources from partners outside Solent LE</a:t>
            </a:r>
            <a:r>
              <a:rPr lang="en-GB" sz="1050" dirty="0">
                <a:latin typeface="AECOM Sans" panose="020B0504020202020204" pitchFamily="34" charset="0"/>
                <a:ea typeface="AECOM Sans" panose="020B0504020202020204" pitchFamily="34" charset="0"/>
                <a:cs typeface="AECOM Sans" panose="020B0504020202020204" pitchFamily="34" charset="0"/>
              </a:rPr>
              <a:t>P</a:t>
            </a:r>
          </a:p>
          <a:p>
            <a:pPr marL="285750" indent="-285750" algn="ctr">
              <a:lnSpc>
                <a:spcPct val="90000"/>
              </a:lnSpc>
              <a:spcAft>
                <a:spcPts val="600"/>
              </a:spcAft>
              <a:buFontTx/>
              <a:buChar char="-"/>
            </a:pPr>
            <a:endParaRPr lang="en-GB" sz="1050" dirty="0">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1972958661"/>
      </p:ext>
    </p:extLst>
  </p:cSld>
  <p:clrMapOvr>
    <a:masterClrMapping/>
  </p:clrMapOvr>
</p:sld>
</file>

<file path=ppt/theme/theme1.xml><?xml version="1.0" encoding="utf-8"?>
<a:theme xmlns:a="http://schemas.openxmlformats.org/drawingml/2006/main" name="01 Blue/White">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2 Blue/Grey">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3 White/Blue">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04 Grey/White">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5 Yellow/Grey">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06 Grey/Yellow">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4602d71-e360-4c8b-b1a1-b87db4e0cf96">P3T5KPUHQXSQ-276787849-25</_dlc_DocId>
    <_dlc_DocIdUrl xmlns="64602d71-e360-4c8b-b1a1-b87db4e0cf96">
      <Url>https://myecosystem.aecom.com/dept/comm/_layouts/15/DocIdRedir.aspx?ID=P3T5KPUHQXSQ-276787849-25</Url>
      <Description>P3T5KPUHQXSQ-276787849-25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C45EB8B069D754BAFDFE01A78A25D2B" ma:contentTypeVersion="3" ma:contentTypeDescription="Create a new document." ma:contentTypeScope="" ma:versionID="5c7ec57b081efa5e59e6fff16bd7ed25">
  <xsd:schema xmlns:xsd="http://www.w3.org/2001/XMLSchema" xmlns:xs="http://www.w3.org/2001/XMLSchema" xmlns:p="http://schemas.microsoft.com/office/2006/metadata/properties" xmlns:ns2="64602d71-e360-4c8b-b1a1-b87db4e0cf96" targetNamespace="http://schemas.microsoft.com/office/2006/metadata/properties" ma:root="true" ma:fieldsID="1912bdb635ea3691466fe083f179d8e8" ns2:_="">
    <xsd:import namespace="64602d71-e360-4c8b-b1a1-b87db4e0cf9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602d71-e360-4c8b-b1a1-b87db4e0cf9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E3DAC8-1816-4B8C-B6EA-C2C62C7FEA6B}">
  <ds:schemaRefs>
    <ds:schemaRef ds:uri="64602d71-e360-4c8b-b1a1-b87db4e0cf9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ABFF7EB-D8CB-43B3-B5E4-67B1C24CB1A3}">
  <ds:schemaRefs>
    <ds:schemaRef ds:uri="http://schemas.microsoft.com/sharepoint/events"/>
  </ds:schemaRefs>
</ds:datastoreItem>
</file>

<file path=customXml/itemProps3.xml><?xml version="1.0" encoding="utf-8"?>
<ds:datastoreItem xmlns:ds="http://schemas.openxmlformats.org/officeDocument/2006/customXml" ds:itemID="{928DD906-9FAD-4655-AD20-D4AEFCB84976}">
  <ds:schemaRefs>
    <ds:schemaRef ds:uri="http://schemas.microsoft.com/sharepoint/v3/contenttype/forms"/>
  </ds:schemaRefs>
</ds:datastoreItem>
</file>

<file path=customXml/itemProps4.xml><?xml version="1.0" encoding="utf-8"?>
<ds:datastoreItem xmlns:ds="http://schemas.openxmlformats.org/officeDocument/2006/customXml" ds:itemID="{47D675A5-C5B2-4367-B7D6-A5D12AC4D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602d71-e360-4c8b-b1a1-b87db4e0c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TotalTime>
  <Words>492</Words>
  <Application>Microsoft Office PowerPoint</Application>
  <PresentationFormat>Widescreen</PresentationFormat>
  <Paragraphs>71</Paragraphs>
  <Slides>5</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vt:i4>
      </vt:variant>
    </vt:vector>
  </HeadingPairs>
  <TitlesOfParts>
    <vt:vector size="16" baseType="lpstr">
      <vt:lpstr>AECOM Sans</vt:lpstr>
      <vt:lpstr>Arial</vt:lpstr>
      <vt:lpstr>Calibri</vt:lpstr>
      <vt:lpstr>System Font</vt:lpstr>
      <vt:lpstr>Wingdings</vt:lpstr>
      <vt:lpstr>01 Blue/White</vt:lpstr>
      <vt:lpstr>02 Blue/Grey</vt:lpstr>
      <vt:lpstr>03 White/Blue</vt:lpstr>
      <vt:lpstr>04 Grey/White</vt:lpstr>
      <vt:lpstr>05 Yellow/Grey</vt:lpstr>
      <vt:lpstr>06 Grey/Yellow</vt:lpstr>
      <vt:lpstr>PowerPoint Presentation</vt:lpstr>
      <vt:lpstr>Study objectives</vt:lpstr>
      <vt:lpstr>Portfolio delivery overview</vt:lpstr>
      <vt:lpstr>Estimated net additional impacts as of Q3 2019/20</vt:lpstr>
      <vt:lpstr>Beyond quantifiable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Cesbron, Stephanie</dc:creator>
  <cp:lastModifiedBy>Cesbron, Stephanie</cp:lastModifiedBy>
  <cp:revision>38</cp:revision>
  <dcterms:created xsi:type="dcterms:W3CDTF">2020-06-16T09:25:44Z</dcterms:created>
  <dcterms:modified xsi:type="dcterms:W3CDTF">2020-06-24T10:58:12Z</dcterms:modified>
</cp:coreProperties>
</file>